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4.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5.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6.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7.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8.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4127" r:id="rId1"/>
    <p:sldMasterId id="2147484134" r:id="rId2"/>
    <p:sldMasterId id="2147484142" r:id="rId3"/>
    <p:sldMasterId id="2147484148" r:id="rId4"/>
    <p:sldMasterId id="2147484154" r:id="rId5"/>
    <p:sldMasterId id="2147483891" r:id="rId6"/>
    <p:sldMasterId id="2147484182" r:id="rId7"/>
    <p:sldMasterId id="2147483988" r:id="rId8"/>
    <p:sldMasterId id="2147484198" r:id="rId9"/>
  </p:sldMasterIdLst>
  <p:notesMasterIdLst>
    <p:notesMasterId r:id="rId23"/>
  </p:notesMasterIdLst>
  <p:handoutMasterIdLst>
    <p:handoutMasterId r:id="rId24"/>
  </p:handoutMasterIdLst>
  <p:sldIdLst>
    <p:sldId id="2147375265" r:id="rId10"/>
    <p:sldId id="2147375181" r:id="rId11"/>
    <p:sldId id="2147375373" r:id="rId12"/>
    <p:sldId id="2147375387" r:id="rId13"/>
    <p:sldId id="2147375379" r:id="rId14"/>
    <p:sldId id="2147375380" r:id="rId15"/>
    <p:sldId id="489" r:id="rId16"/>
    <p:sldId id="2147375382" r:id="rId17"/>
    <p:sldId id="2147375386" r:id="rId18"/>
    <p:sldId id="2147375052" r:id="rId19"/>
    <p:sldId id="2147375385" r:id="rId20"/>
    <p:sldId id="2147375367" r:id="rId21"/>
    <p:sldId id="2147375369" r:id="rId22"/>
  </p:sldIdLst>
  <p:sldSz cx="14630400" cy="8229600"/>
  <p:notesSz cx="6858000" cy="9144000"/>
  <p:defaultTextStyle>
    <a:defPPr>
      <a:defRPr lang="en-US"/>
    </a:defPPr>
    <a:lvl1pPr marL="0" algn="l" defTabSz="1097573" rtl="0" eaLnBrk="1" latinLnBrk="0" hangingPunct="1">
      <a:defRPr sz="2160" kern="1200">
        <a:solidFill>
          <a:schemeClr val="tx1"/>
        </a:solidFill>
        <a:latin typeface="+mn-lt"/>
        <a:ea typeface="+mn-ea"/>
        <a:cs typeface="+mn-cs"/>
      </a:defRPr>
    </a:lvl1pPr>
    <a:lvl2pPr marL="548786" algn="l" defTabSz="1097573" rtl="0" eaLnBrk="1" latinLnBrk="0" hangingPunct="1">
      <a:defRPr sz="2160" kern="1200">
        <a:solidFill>
          <a:schemeClr val="tx1"/>
        </a:solidFill>
        <a:latin typeface="+mn-lt"/>
        <a:ea typeface="+mn-ea"/>
        <a:cs typeface="+mn-cs"/>
      </a:defRPr>
    </a:lvl2pPr>
    <a:lvl3pPr marL="1097573" algn="l" defTabSz="1097573" rtl="0" eaLnBrk="1" latinLnBrk="0" hangingPunct="1">
      <a:defRPr sz="2160" kern="1200">
        <a:solidFill>
          <a:schemeClr val="tx1"/>
        </a:solidFill>
        <a:latin typeface="+mn-lt"/>
        <a:ea typeface="+mn-ea"/>
        <a:cs typeface="+mn-cs"/>
      </a:defRPr>
    </a:lvl3pPr>
    <a:lvl4pPr marL="1646358" algn="l" defTabSz="1097573" rtl="0" eaLnBrk="1" latinLnBrk="0" hangingPunct="1">
      <a:defRPr sz="2160" kern="1200">
        <a:solidFill>
          <a:schemeClr val="tx1"/>
        </a:solidFill>
        <a:latin typeface="+mn-lt"/>
        <a:ea typeface="+mn-ea"/>
        <a:cs typeface="+mn-cs"/>
      </a:defRPr>
    </a:lvl4pPr>
    <a:lvl5pPr marL="2195146" algn="l" defTabSz="1097573" rtl="0" eaLnBrk="1" latinLnBrk="0" hangingPunct="1">
      <a:defRPr sz="2160" kern="1200">
        <a:solidFill>
          <a:schemeClr val="tx1"/>
        </a:solidFill>
        <a:latin typeface="+mn-lt"/>
        <a:ea typeface="+mn-ea"/>
        <a:cs typeface="+mn-cs"/>
      </a:defRPr>
    </a:lvl5pPr>
    <a:lvl6pPr marL="2743931" algn="l" defTabSz="1097573" rtl="0" eaLnBrk="1" latinLnBrk="0" hangingPunct="1">
      <a:defRPr sz="2160" kern="1200">
        <a:solidFill>
          <a:schemeClr val="tx1"/>
        </a:solidFill>
        <a:latin typeface="+mn-lt"/>
        <a:ea typeface="+mn-ea"/>
        <a:cs typeface="+mn-cs"/>
      </a:defRPr>
    </a:lvl6pPr>
    <a:lvl7pPr marL="3292718" algn="l" defTabSz="1097573" rtl="0" eaLnBrk="1" latinLnBrk="0" hangingPunct="1">
      <a:defRPr sz="2160" kern="1200">
        <a:solidFill>
          <a:schemeClr val="tx1"/>
        </a:solidFill>
        <a:latin typeface="+mn-lt"/>
        <a:ea typeface="+mn-ea"/>
        <a:cs typeface="+mn-cs"/>
      </a:defRPr>
    </a:lvl7pPr>
    <a:lvl8pPr marL="3841504" algn="l" defTabSz="1097573" rtl="0" eaLnBrk="1" latinLnBrk="0" hangingPunct="1">
      <a:defRPr sz="2160" kern="1200">
        <a:solidFill>
          <a:schemeClr val="tx1"/>
        </a:solidFill>
        <a:latin typeface="+mn-lt"/>
        <a:ea typeface="+mn-ea"/>
        <a:cs typeface="+mn-cs"/>
      </a:defRPr>
    </a:lvl8pPr>
    <a:lvl9pPr marL="4390291" algn="l" defTabSz="1097573" rtl="0" eaLnBrk="1" latinLnBrk="0" hangingPunct="1">
      <a:defRPr sz="216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userDrawn="1">
          <p15:clr>
            <a:srgbClr val="A4A3A4"/>
          </p15:clr>
        </p15:guide>
        <p15:guide id="2" pos="460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achary Anderson" initials="ZA" lastIdx="26" clrIdx="0">
    <p:extLst>
      <p:ext uri="{19B8F6BF-5375-455C-9EA6-DF929625EA0E}">
        <p15:presenceInfo xmlns:p15="http://schemas.microsoft.com/office/powerpoint/2012/main" userId="S::zanderson@vsapartners.com::b6da4b55-2f36-4779-ba8b-606d779a32e3" providerId="AD"/>
      </p:ext>
    </p:extLst>
  </p:cmAuthor>
  <p:cmAuthor id="2" name="Liz Sadler" initials="LS" lastIdx="36" clrIdx="1">
    <p:extLst>
      <p:ext uri="{19B8F6BF-5375-455C-9EA6-DF929625EA0E}">
        <p15:presenceInfo xmlns:p15="http://schemas.microsoft.com/office/powerpoint/2012/main" userId="Liz Sadl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456F4"/>
    <a:srgbClr val="42BE65"/>
    <a:srgbClr val="D2A106"/>
    <a:srgbClr val="F1C21B"/>
    <a:srgbClr val="24A148"/>
    <a:srgbClr val="83B2FF"/>
    <a:srgbClr val="B28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91"/>
    <p:restoredTop sz="86111"/>
  </p:normalViewPr>
  <p:slideViewPr>
    <p:cSldViewPr snapToObjects="1">
      <p:cViewPr>
        <p:scale>
          <a:sx n="200" d="100"/>
          <a:sy n="200" d="100"/>
        </p:scale>
        <p:origin x="-8152" y="-6256"/>
      </p:cViewPr>
      <p:guideLst>
        <p:guide orient="horz" pos="2592"/>
        <p:guide pos="4608"/>
      </p:guideLst>
    </p:cSldViewPr>
  </p:slideViewPr>
  <p:outlineViewPr>
    <p:cViewPr>
      <p:scale>
        <a:sx n="33" d="100"/>
        <a:sy n="33" d="100"/>
      </p:scale>
      <p:origin x="0" y="-12448"/>
    </p:cViewPr>
  </p:outlineViewPr>
  <p:notesTextViewPr>
    <p:cViewPr>
      <p:scale>
        <a:sx n="125" d="100"/>
        <a:sy n="125" d="100"/>
      </p:scale>
      <p:origin x="0" y="0"/>
    </p:cViewPr>
  </p:notesTextViewPr>
  <p:sorterViewPr>
    <p:cViewPr>
      <p:scale>
        <a:sx n="65" d="100"/>
        <a:sy n="65" d="100"/>
      </p:scale>
      <p:origin x="0" y="0"/>
    </p:cViewPr>
  </p:sorterViewPr>
  <p:notesViewPr>
    <p:cSldViewPr snapToObjects="1">
      <p:cViewPr varScale="1">
        <p:scale>
          <a:sx n="124" d="100"/>
          <a:sy n="124" d="100"/>
        </p:scale>
        <p:origin x="331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2.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A56EFE"/>
              </a:solidFill>
            </c:spPr>
            <c:extLst>
              <c:ext xmlns:c16="http://schemas.microsoft.com/office/drawing/2014/chart" uri="{C3380CC4-5D6E-409C-BE32-E72D297353CC}">
                <c16:uniqueId val="{00000001-46F4-DF48-8B34-402CD6EEF44C}"/>
              </c:ext>
            </c:extLst>
          </c:dPt>
          <c:dPt>
            <c:idx val="1"/>
            <c:bubble3D val="0"/>
            <c:spPr>
              <a:solidFill>
                <a:srgbClr val="C6C6C6"/>
              </a:solidFill>
            </c:spPr>
            <c:extLst>
              <c:ext xmlns:c16="http://schemas.microsoft.com/office/drawing/2014/chart" uri="{C3380CC4-5D6E-409C-BE32-E72D297353CC}">
                <c16:uniqueId val="{00000003-46F4-DF48-8B34-402CD6EEF44C}"/>
              </c:ext>
            </c:extLst>
          </c:dPt>
          <c:dPt>
            <c:idx val="2"/>
            <c:bubble3D val="0"/>
            <c:extLst>
              <c:ext xmlns:c16="http://schemas.microsoft.com/office/drawing/2014/chart" uri="{C3380CC4-5D6E-409C-BE32-E72D297353CC}">
                <c16:uniqueId val="{00000004-46F4-DF48-8B34-402CD6EEF44C}"/>
              </c:ext>
            </c:extLst>
          </c:dPt>
          <c:dPt>
            <c:idx val="3"/>
            <c:bubble3D val="0"/>
            <c:extLst>
              <c:ext xmlns:c16="http://schemas.microsoft.com/office/drawing/2014/chart" uri="{C3380CC4-5D6E-409C-BE32-E72D297353CC}">
                <c16:uniqueId val="{00000005-46F4-DF48-8B34-402CD6EEF44C}"/>
              </c:ext>
            </c:extLst>
          </c:dPt>
          <c:dPt>
            <c:idx val="4"/>
            <c:bubble3D val="0"/>
            <c:extLst>
              <c:ext xmlns:c16="http://schemas.microsoft.com/office/drawing/2014/chart" uri="{C3380CC4-5D6E-409C-BE32-E72D297353CC}">
                <c16:uniqueId val="{00000006-46F4-DF48-8B34-402CD6EEF44C}"/>
              </c:ext>
            </c:extLst>
          </c:dPt>
          <c:dPt>
            <c:idx val="5"/>
            <c:bubble3D val="0"/>
            <c:extLst>
              <c:ext xmlns:c16="http://schemas.microsoft.com/office/drawing/2014/chart" uri="{C3380CC4-5D6E-409C-BE32-E72D297353CC}">
                <c16:uniqueId val="{00000007-46F4-DF48-8B34-402CD6EEF44C}"/>
              </c:ext>
            </c:extLst>
          </c:dPt>
          <c:dPt>
            <c:idx val="6"/>
            <c:bubble3D val="0"/>
            <c:extLst>
              <c:ext xmlns:c16="http://schemas.microsoft.com/office/drawing/2014/chart" uri="{C3380CC4-5D6E-409C-BE32-E72D297353CC}">
                <c16:uniqueId val="{00000008-46F4-DF48-8B34-402CD6EEF44C}"/>
              </c:ext>
            </c:extLst>
          </c:dPt>
          <c:dPt>
            <c:idx val="7"/>
            <c:bubble3D val="0"/>
            <c:extLst>
              <c:ext xmlns:c16="http://schemas.microsoft.com/office/drawing/2014/chart" uri="{C3380CC4-5D6E-409C-BE32-E72D297353CC}">
                <c16:uniqueId val="{00000009-46F4-DF48-8B34-402CD6EEF44C}"/>
              </c:ext>
            </c:extLst>
          </c:dPt>
          <c:dPt>
            <c:idx val="8"/>
            <c:bubble3D val="0"/>
            <c:extLst>
              <c:ext xmlns:c16="http://schemas.microsoft.com/office/drawing/2014/chart" uri="{C3380CC4-5D6E-409C-BE32-E72D297353CC}">
                <c16:uniqueId val="{0000000A-46F4-DF48-8B34-402CD6EEF44C}"/>
              </c:ext>
            </c:extLst>
          </c:dPt>
          <c:cat>
            <c:numRef>
              <c:f>Sheet1!$A$2:$A$10</c:f>
              <c:numCache>
                <c:formatCode>General</c:formatCode>
                <c:ptCount val="9"/>
                <c:pt idx="0">
                  <c:v>1</c:v>
                </c:pt>
                <c:pt idx="1">
                  <c:v>2</c:v>
                </c:pt>
              </c:numCache>
            </c:numRef>
          </c:cat>
          <c:val>
            <c:numRef>
              <c:f>Sheet1!$B$2:$B$10</c:f>
              <c:numCache>
                <c:formatCode>General</c:formatCode>
                <c:ptCount val="9"/>
                <c:pt idx="0">
                  <c:v>64</c:v>
                </c:pt>
                <c:pt idx="1">
                  <c:v>36</c:v>
                </c:pt>
              </c:numCache>
            </c:numRef>
          </c:val>
          <c:extLst>
            <c:ext xmlns:c16="http://schemas.microsoft.com/office/drawing/2014/chart" uri="{C3380CC4-5D6E-409C-BE32-E72D297353CC}">
              <c16:uniqueId val="{0000000B-46F4-DF48-8B34-402CD6EEF44C}"/>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390160085088301"/>
          <c:y val="0"/>
          <c:w val="0.67346646218174799"/>
          <c:h val="0.93328715486429503"/>
        </c:manualLayout>
      </c:layout>
      <c:doughnutChart>
        <c:varyColors val="1"/>
        <c:ser>
          <c:idx val="0"/>
          <c:order val="0"/>
          <c:tx>
            <c:strRef>
              <c:f>Sheet1!$B$1</c:f>
              <c:strCache>
                <c:ptCount val="1"/>
                <c:pt idx="0">
                  <c:v>Column1</c:v>
                </c:pt>
              </c:strCache>
            </c:strRef>
          </c:tx>
          <c:spPr>
            <a:gradFill>
              <a:gsLst>
                <a:gs pos="0">
                  <a:srgbClr val="F14E37"/>
                </a:gs>
                <a:gs pos="50000">
                  <a:srgbClr val="F36C34"/>
                </a:gs>
                <a:gs pos="100000">
                  <a:srgbClr val="F6872E"/>
                </a:gs>
              </a:gsLst>
              <a:lin ang="5400000" scaled="1"/>
            </a:gradFill>
          </c:spPr>
          <c:dPt>
            <c:idx val="0"/>
            <c:bubble3D val="0"/>
            <c:spPr>
              <a:solidFill>
                <a:srgbClr val="A56EFE"/>
              </a:solidFill>
            </c:spPr>
            <c:extLst>
              <c:ext xmlns:c16="http://schemas.microsoft.com/office/drawing/2014/chart" uri="{C3380CC4-5D6E-409C-BE32-E72D297353CC}">
                <c16:uniqueId val="{00000001-784B-2A4A-995A-7D8FD441074E}"/>
              </c:ext>
            </c:extLst>
          </c:dPt>
          <c:dPt>
            <c:idx val="1"/>
            <c:bubble3D val="0"/>
            <c:spPr>
              <a:solidFill>
                <a:srgbClr val="C6C6C6"/>
              </a:solidFill>
            </c:spPr>
            <c:extLst>
              <c:ext xmlns:c16="http://schemas.microsoft.com/office/drawing/2014/chart" uri="{C3380CC4-5D6E-409C-BE32-E72D297353CC}">
                <c16:uniqueId val="{00000003-784B-2A4A-995A-7D8FD441074E}"/>
              </c:ext>
            </c:extLst>
          </c:dPt>
          <c:dPt>
            <c:idx val="2"/>
            <c:bubble3D val="0"/>
            <c:extLst>
              <c:ext xmlns:c16="http://schemas.microsoft.com/office/drawing/2014/chart" uri="{C3380CC4-5D6E-409C-BE32-E72D297353CC}">
                <c16:uniqueId val="{00000004-784B-2A4A-995A-7D8FD441074E}"/>
              </c:ext>
            </c:extLst>
          </c:dPt>
          <c:dPt>
            <c:idx val="3"/>
            <c:bubble3D val="0"/>
            <c:extLst>
              <c:ext xmlns:c16="http://schemas.microsoft.com/office/drawing/2014/chart" uri="{C3380CC4-5D6E-409C-BE32-E72D297353CC}">
                <c16:uniqueId val="{00000005-784B-2A4A-995A-7D8FD441074E}"/>
              </c:ext>
            </c:extLst>
          </c:dPt>
          <c:dPt>
            <c:idx val="4"/>
            <c:bubble3D val="0"/>
            <c:extLst>
              <c:ext xmlns:c16="http://schemas.microsoft.com/office/drawing/2014/chart" uri="{C3380CC4-5D6E-409C-BE32-E72D297353CC}">
                <c16:uniqueId val="{00000006-784B-2A4A-995A-7D8FD441074E}"/>
              </c:ext>
            </c:extLst>
          </c:dPt>
          <c:dPt>
            <c:idx val="5"/>
            <c:bubble3D val="0"/>
            <c:extLst>
              <c:ext xmlns:c16="http://schemas.microsoft.com/office/drawing/2014/chart" uri="{C3380CC4-5D6E-409C-BE32-E72D297353CC}">
                <c16:uniqueId val="{00000007-784B-2A4A-995A-7D8FD441074E}"/>
              </c:ext>
            </c:extLst>
          </c:dPt>
          <c:dPt>
            <c:idx val="6"/>
            <c:bubble3D val="0"/>
            <c:extLst>
              <c:ext xmlns:c16="http://schemas.microsoft.com/office/drawing/2014/chart" uri="{C3380CC4-5D6E-409C-BE32-E72D297353CC}">
                <c16:uniqueId val="{00000008-784B-2A4A-995A-7D8FD441074E}"/>
              </c:ext>
            </c:extLst>
          </c:dPt>
          <c:dPt>
            <c:idx val="7"/>
            <c:bubble3D val="0"/>
            <c:extLst>
              <c:ext xmlns:c16="http://schemas.microsoft.com/office/drawing/2014/chart" uri="{C3380CC4-5D6E-409C-BE32-E72D297353CC}">
                <c16:uniqueId val="{00000009-784B-2A4A-995A-7D8FD441074E}"/>
              </c:ext>
            </c:extLst>
          </c:dPt>
          <c:dPt>
            <c:idx val="8"/>
            <c:bubble3D val="0"/>
            <c:extLst>
              <c:ext xmlns:c16="http://schemas.microsoft.com/office/drawing/2014/chart" uri="{C3380CC4-5D6E-409C-BE32-E72D297353CC}">
                <c16:uniqueId val="{0000000A-784B-2A4A-995A-7D8FD441074E}"/>
              </c:ext>
            </c:extLst>
          </c:dPt>
          <c:cat>
            <c:numRef>
              <c:f>Sheet1!$A$2:$A$10</c:f>
              <c:numCache>
                <c:formatCode>General</c:formatCode>
                <c:ptCount val="9"/>
                <c:pt idx="0">
                  <c:v>1</c:v>
                </c:pt>
                <c:pt idx="1">
                  <c:v>2</c:v>
                </c:pt>
              </c:numCache>
            </c:numRef>
          </c:cat>
          <c:val>
            <c:numRef>
              <c:f>Sheet1!$B$2:$B$10</c:f>
              <c:numCache>
                <c:formatCode>General</c:formatCode>
                <c:ptCount val="9"/>
                <c:pt idx="0">
                  <c:v>57</c:v>
                </c:pt>
                <c:pt idx="1">
                  <c:v>43</c:v>
                </c:pt>
              </c:numCache>
            </c:numRef>
          </c:val>
          <c:extLst>
            <c:ext xmlns:c16="http://schemas.microsoft.com/office/drawing/2014/chart" uri="{C3380CC4-5D6E-409C-BE32-E72D297353CC}">
              <c16:uniqueId val="{0000000B-784B-2A4A-995A-7D8FD441074E}"/>
            </c:ext>
          </c:extLst>
        </c:ser>
        <c:dLbls>
          <c:showLegendKey val="0"/>
          <c:showVal val="0"/>
          <c:showCatName val="0"/>
          <c:showSerName val="0"/>
          <c:showPercent val="0"/>
          <c:showBubbleSize val="0"/>
          <c:showLeaderLines val="1"/>
        </c:dLbls>
        <c:firstSliceAng val="0"/>
        <c:holeSize val="90"/>
      </c:doughnutChart>
      <c:spPr>
        <a:noFill/>
        <a:ln w="25414">
          <a:noFill/>
        </a:ln>
      </c:spPr>
    </c:plotArea>
    <c:plotVisOnly val="1"/>
    <c:dispBlanksAs val="zero"/>
    <c:showDLblsOverMax val="0"/>
  </c:chart>
  <c:txPr>
    <a:bodyPr/>
    <a:lstStyle/>
    <a:p>
      <a:pPr>
        <a:defRPr sz="1800"/>
      </a:pPr>
      <a:endParaRPr lang="en-US"/>
    </a:p>
  </c:tx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Light" panose="020B0503050203000203" pitchFamily="34" charset="0"/>
                <a:ea typeface="IBM Plex Sans Light" charset="0"/>
                <a:cs typeface="IBM Plex Sans Light" charset="0"/>
              </a:rPr>
              <a:pPr algn="l"/>
              <a:t>‹#›</a:t>
            </a:fld>
            <a:endParaRPr lang="en-US" sz="600" dirty="0">
              <a:solidFill>
                <a:schemeClr val="bg1"/>
              </a:solidFill>
              <a:latin typeface="IBM Plex Sans Light" panose="020B0503050203000203" pitchFamily="34" charset="0"/>
              <a:ea typeface="IBM Plex Sans Light" charset="0"/>
              <a:cs typeface="IBM Plex Sans Light"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Light" panose="020B0503050203000203" pitchFamily="34" charset="0"/>
                <a:ea typeface="IBM Plex Sans Light" charset="0"/>
                <a:cs typeface="IBM Plex Sans Light" charset="0"/>
              </a:rPr>
              <a:t>Group Name / DOC ID / Month XX, 2022 / © 2022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IBM Plex Sans Ligh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r>
              <a:rPr lang="en-US" dirty="0"/>
              <a:t>Group Name / DOC ID / Month XX, 2022 / © 2022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463040" rtl="0" eaLnBrk="1" latinLnBrk="0" hangingPunct="1">
      <a:spcBef>
        <a:spcPts val="960"/>
      </a:spcBef>
      <a:defRPr sz="1600" b="0" i="0" kern="1200">
        <a:solidFill>
          <a:schemeClr val="bg1"/>
        </a:solidFill>
        <a:latin typeface="IBM Plex Sans Light" panose="020B0503050203000203" pitchFamily="34" charset="0"/>
        <a:ea typeface="+mn-ea"/>
        <a:cs typeface="+mn-cs"/>
      </a:defRPr>
    </a:lvl1pPr>
    <a:lvl2pPr marL="279400" indent="-271781" algn="l" defTabSz="1463040" rtl="0" eaLnBrk="1" latinLnBrk="0" hangingPunct="1">
      <a:spcBef>
        <a:spcPts val="960"/>
      </a:spcBef>
      <a:buFont typeface="IBM Plex Sans"/>
      <a:buChar char="–"/>
      <a:tabLst/>
      <a:defRPr sz="1600" b="0" i="0" kern="1200">
        <a:solidFill>
          <a:schemeClr val="bg1"/>
        </a:solidFill>
        <a:latin typeface="IBM Plex Sans Light" panose="020B0503050203000203" pitchFamily="34" charset="0"/>
        <a:ea typeface="+mn-ea"/>
        <a:cs typeface="+mn-cs"/>
      </a:defRPr>
    </a:lvl2pPr>
    <a:lvl3pPr marL="555955" indent="-277978" algn="l" defTabSz="1463040" rtl="0" eaLnBrk="1" latinLnBrk="0" hangingPunct="1">
      <a:spcBef>
        <a:spcPts val="960"/>
      </a:spcBef>
      <a:buFont typeface="IBM Plex Sans Light" panose="020B0604020202020204" pitchFamily="34" charset="0"/>
      <a:buChar char="•"/>
      <a:tabLst/>
      <a:defRPr sz="1600" b="0" i="0" kern="1200">
        <a:solidFill>
          <a:schemeClr val="bg1"/>
        </a:solidFill>
        <a:latin typeface="IBM Plex Sans Light" panose="020B0503050203000203" pitchFamily="34" charset="0"/>
        <a:ea typeface="+mn-ea"/>
        <a:cs typeface="+mn-cs"/>
      </a:defRPr>
    </a:lvl3pPr>
    <a:lvl4pPr marL="1009498" indent="-277978" algn="l" defTabSz="1463040" rtl="0" eaLnBrk="1" latinLnBrk="0" hangingPunct="1">
      <a:spcBef>
        <a:spcPts val="960"/>
      </a:spcBef>
      <a:buFont typeface="IBM Plex Sans Light"/>
      <a:buChar char="–"/>
      <a:tabLst/>
      <a:defRPr sz="1600" b="0" i="0" kern="1200">
        <a:solidFill>
          <a:schemeClr val="bg1"/>
        </a:solidFill>
        <a:latin typeface="IBM Plex Sans Light" panose="020B0503050203000203" pitchFamily="34" charset="0"/>
        <a:ea typeface="+mn-ea"/>
        <a:cs typeface="+mn-cs"/>
      </a:defRPr>
    </a:lvl4pPr>
    <a:lvl5pPr marL="279400" marR="0" indent="-271781" algn="l" defTabSz="1463040" rtl="0" eaLnBrk="1" fontAlgn="base" latinLnBrk="0" hangingPunct="1">
      <a:lnSpc>
        <a:spcPct val="100000"/>
      </a:lnSpc>
      <a:spcBef>
        <a:spcPts val="960"/>
      </a:spcBef>
      <a:spcAft>
        <a:spcPct val="0"/>
      </a:spcAft>
      <a:buClr>
        <a:srgbClr val="000000"/>
      </a:buClr>
      <a:buSzTx/>
      <a:buFont typeface="IBM Plex Sans Light" charset="-120"/>
      <a:buChar char="»"/>
      <a:tabLst/>
      <a:defRPr sz="1600" b="0" i="0" kern="1200">
        <a:solidFill>
          <a:schemeClr val="bg1"/>
        </a:solidFill>
        <a:latin typeface="IBM Plex Sans Light" panose="020B0503050203000203" pitchFamily="34" charset="0"/>
        <a:ea typeface="+mn-ea"/>
        <a:cs typeface="+mn-cs"/>
      </a:defRPr>
    </a:lvl5pPr>
    <a:lvl6pPr marL="3657600" algn="l" defTabSz="1463040" rtl="0" eaLnBrk="1" latinLnBrk="0" hangingPunct="1">
      <a:defRPr sz="1920" kern="1200">
        <a:solidFill>
          <a:schemeClr val="tx1"/>
        </a:solidFill>
        <a:latin typeface="+mn-lt"/>
        <a:ea typeface="+mn-ea"/>
        <a:cs typeface="+mn-cs"/>
      </a:defRPr>
    </a:lvl6pPr>
    <a:lvl7pPr marL="4389120" algn="l" defTabSz="1463040" rtl="0" eaLnBrk="1" latinLnBrk="0" hangingPunct="1">
      <a:defRPr sz="1920" kern="1200">
        <a:solidFill>
          <a:schemeClr val="tx1"/>
        </a:solidFill>
        <a:latin typeface="+mn-lt"/>
        <a:ea typeface="+mn-ea"/>
        <a:cs typeface="+mn-cs"/>
      </a:defRPr>
    </a:lvl7pPr>
    <a:lvl8pPr marL="5120640" algn="l" defTabSz="1463040" rtl="0" eaLnBrk="1" latinLnBrk="0" hangingPunct="1">
      <a:defRPr sz="1920" kern="1200">
        <a:solidFill>
          <a:schemeClr val="tx1"/>
        </a:solidFill>
        <a:latin typeface="+mn-lt"/>
        <a:ea typeface="+mn-ea"/>
        <a:cs typeface="+mn-cs"/>
      </a:defRPr>
    </a:lvl8pPr>
    <a:lvl9pPr marL="5852160" algn="l" defTabSz="1463040" rtl="0" eaLnBrk="1" latinLnBrk="0" hangingPunct="1">
      <a:defRPr sz="192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pPr>
              <a:spcBef>
                <a:spcPts val="600"/>
              </a:spcBef>
            </a:pPr>
            <a:endParaRPr lang="en-US" dirty="0"/>
          </a:p>
        </p:txBody>
      </p:sp>
      <p:sp>
        <p:nvSpPr>
          <p:cNvPr id="4" name="Slide Number Placeholder 3"/>
          <p:cNvSpPr>
            <a:spLocks noGrp="1"/>
          </p:cNvSpPr>
          <p:nvPr>
            <p:ph type="sldNum" sz="quarter" idx="5"/>
          </p:nvPr>
        </p:nvSpPr>
        <p:spPr/>
        <p:txBody>
          <a:bodyPr/>
          <a:lstStyle/>
          <a:p>
            <a:pPr marL="0" marR="0" lvl="0" indent="0" algn="r" defTabSz="1097280" rtl="0" eaLnBrk="1" fontAlgn="auto" latinLnBrk="0" hangingPunct="1">
              <a:lnSpc>
                <a:spcPct val="100000"/>
              </a:lnSpc>
              <a:spcBef>
                <a:spcPts val="0"/>
              </a:spcBef>
              <a:spcAft>
                <a:spcPts val="0"/>
              </a:spcAft>
              <a:buClrTx/>
              <a:buSzTx/>
              <a:buFontTx/>
              <a:buNone/>
              <a:tabLst/>
              <a:defRPr/>
            </a:pPr>
            <a:fld id="{698D0594-4E60-8F4B-8226-C705B94694A4}" type="slidenum">
              <a:rPr kumimoji="0" lang="en-US" sz="1200" b="0" i="0" u="none" strike="noStrike" kern="1200" cap="none" spc="0" normalizeH="0" baseline="0" noProof="0" smtClean="0">
                <a:ln>
                  <a:noFill/>
                </a:ln>
                <a:solidFill>
                  <a:prstClr val="black"/>
                </a:solidFill>
                <a:effectLst/>
                <a:uLnTx/>
                <a:uFillTx/>
                <a:latin typeface="Arial Regular" charset="0"/>
                <a:ea typeface="+mn-ea"/>
                <a:cs typeface="+mn-cs"/>
              </a:rPr>
              <a:pPr marL="0" marR="0" lvl="0" indent="0" algn="r" defTabSz="109728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Arial Regular" charset="0"/>
              <a:ea typeface="+mn-ea"/>
              <a:cs typeface="+mn-cs"/>
            </a:endParaRPr>
          </a:p>
        </p:txBody>
      </p:sp>
    </p:spTree>
    <p:extLst>
      <p:ext uri="{BB962C8B-B14F-4D97-AF65-F5344CB8AC3E}">
        <p14:creationId xmlns:p14="http://schemas.microsoft.com/office/powerpoint/2010/main" val="1524392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600" b="0" i="0" u="none" strike="noStrike" dirty="0">
                <a:solidFill>
                  <a:srgbClr val="000000"/>
                </a:solidFill>
                <a:effectLst/>
                <a:latin typeface="Calibri" panose="020F0502020204030204" pitchFamily="34" charset="0"/>
              </a:rPr>
              <a:t>Source:</a:t>
            </a:r>
          </a:p>
          <a:p>
            <a:pPr marL="342900" indent="-342900">
              <a:buAutoNum type="arabicPeriod"/>
            </a:pPr>
            <a:r>
              <a:rPr lang="en-IN" sz="1600" b="0" i="0" u="none" strike="noStrike" dirty="0">
                <a:solidFill>
                  <a:srgbClr val="000000"/>
                </a:solidFill>
                <a:effectLst/>
                <a:latin typeface="Calibri" panose="020F0502020204030204" pitchFamily="34" charset="0"/>
              </a:rPr>
              <a:t>2024 CEO Gen AI pulse, (Overall n=564), EP18.2 Options (3) and (4) combined.</a:t>
            </a:r>
          </a:p>
          <a:p>
            <a:pPr marL="342900" indent="-342900">
              <a:buAutoNum type="arabicPeriod"/>
            </a:pPr>
            <a:r>
              <a:rPr lang="en-IN" sz="1600" b="0" i="0" u="none" strike="noStrike" dirty="0">
                <a:solidFill>
                  <a:srgbClr val="000000"/>
                </a:solidFill>
                <a:effectLst/>
                <a:latin typeface="Calibri" panose="020F0502020204030204" pitchFamily="34" charset="0"/>
              </a:rPr>
              <a:t>2024 CEO Study, (Overall n=2,500), E22.3</a:t>
            </a:r>
            <a:r>
              <a:rPr lang="en-IN" dirty="0"/>
              <a:t> </a:t>
            </a:r>
            <a:r>
              <a:rPr lang="en-IN" sz="1400" b="0" i="0" u="none" strike="noStrike" dirty="0">
                <a:solidFill>
                  <a:srgbClr val="000000"/>
                </a:solidFill>
                <a:effectLst/>
                <a:latin typeface="Calibri" panose="020F0502020204030204" pitchFamily="34" charset="0"/>
              </a:rPr>
              <a:t>Options (3) and (4) combined.</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672663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3</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1480839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r>
              <a:rPr lang="en-IN" sz="1800" b="0" i="0" u="none" strike="noStrike" dirty="0">
                <a:solidFill>
                  <a:srgbClr val="000000"/>
                </a:solidFill>
                <a:effectLst/>
                <a:latin typeface="Calibri" panose="020F0502020204030204" pitchFamily="34" charset="0"/>
              </a:rPr>
              <a:t>Source:</a:t>
            </a:r>
          </a:p>
          <a:p>
            <a:pPr marL="342900" indent="-342900">
              <a:buAutoNum type="arabicPeriod"/>
            </a:pPr>
            <a:r>
              <a:rPr lang="en-IN" sz="1800" b="0" i="0" u="none" strike="noStrike" dirty="0">
                <a:solidFill>
                  <a:srgbClr val="000000"/>
                </a:solidFill>
                <a:effectLst/>
                <a:latin typeface="Calibri" panose="020F0502020204030204" pitchFamily="34" charset="0"/>
              </a:rPr>
              <a:t>2023 Global gen AI pulse (Overall n=369)</a:t>
            </a:r>
            <a:r>
              <a:rPr lang="en-IN" sz="2000" dirty="0"/>
              <a:t> Q6 Average of respondent % - top 3 benefits</a:t>
            </a:r>
          </a:p>
          <a:p>
            <a:pPr marL="342900" indent="-342900">
              <a:buAutoNum type="arabicPeriod"/>
            </a:pPr>
            <a:r>
              <a:rPr lang="en-IN" sz="1800" b="0" i="0" u="none" strike="noStrike" dirty="0">
                <a:solidFill>
                  <a:srgbClr val="000000"/>
                </a:solidFill>
                <a:effectLst/>
                <a:latin typeface="Calibri" panose="020F0502020204030204" pitchFamily="34" charset="0"/>
              </a:rPr>
              <a:t>2024 CEO Study, (Overall n=2,500), E13.5</a:t>
            </a:r>
            <a:r>
              <a:rPr lang="en-IN" sz="1800" dirty="0"/>
              <a:t> </a:t>
            </a:r>
            <a:r>
              <a:rPr lang="en-IN" sz="1600" b="0" i="0" u="none" strike="noStrike" dirty="0">
                <a:solidFill>
                  <a:srgbClr val="000000"/>
                </a:solidFill>
                <a:effectLst/>
                <a:latin typeface="Calibri" panose="020F0502020204030204" pitchFamily="34" charset="0"/>
              </a:rPr>
              <a:t>Options (3) and (4) combined.</a:t>
            </a:r>
          </a:p>
          <a:p>
            <a:pPr marL="342900" marR="0" lvl="0" indent="-342900" algn="l" defTabSz="1463040" rtl="0" eaLnBrk="1" fontAlgn="auto" latinLnBrk="0" hangingPunct="1">
              <a:lnSpc>
                <a:spcPct val="100000"/>
              </a:lnSpc>
              <a:spcBef>
                <a:spcPts val="960"/>
              </a:spcBef>
              <a:spcAft>
                <a:spcPts val="0"/>
              </a:spcAft>
              <a:buClrTx/>
              <a:buSzTx/>
              <a:buFontTx/>
              <a:buAutoNum type="arabicPeriod"/>
              <a:tabLst/>
              <a:defRPr/>
            </a:pPr>
            <a:r>
              <a:rPr lang="en-IN" sz="1800" b="0" i="0" u="none" strike="noStrike" dirty="0">
                <a:solidFill>
                  <a:srgbClr val="000000"/>
                </a:solidFill>
                <a:effectLst/>
                <a:latin typeface="Calibri" panose="020F0502020204030204" pitchFamily="34" charset="0"/>
              </a:rPr>
              <a:t>2024 CEO Study, (Overall n=2,500), E10.4 </a:t>
            </a:r>
            <a:r>
              <a:rPr lang="en-IN" sz="1600" b="0" i="0" u="none" strike="noStrike" dirty="0">
                <a:solidFill>
                  <a:srgbClr val="000000"/>
                </a:solidFill>
                <a:effectLst/>
                <a:latin typeface="Calibri" panose="020F0502020204030204" pitchFamily="34" charset="0"/>
              </a:rPr>
              <a:t>Options (3) and (4) combined.</a:t>
            </a:r>
            <a:endParaRPr lang="en-US" sz="1800" dirty="0"/>
          </a:p>
        </p:txBody>
      </p:sp>
      <p:sp>
        <p:nvSpPr>
          <p:cNvPr id="4" name="Slide Number Placeholder 3"/>
          <p:cNvSpPr>
            <a:spLocks noGrp="1"/>
          </p:cNvSpPr>
          <p:nvPr>
            <p:ph type="sldNum" sz="quarter" idx="10"/>
          </p:nvPr>
        </p:nvSpPr>
        <p:spPr/>
        <p:txBody>
          <a:bodyPr/>
          <a:lstStyle/>
          <a:p>
            <a:fld id="{698D0594-4E60-8F4B-8226-C705B94694A4}" type="slidenum">
              <a:rPr lang="en-US" smtClean="0"/>
              <a:pPr/>
              <a:t>4</a:t>
            </a:fld>
            <a:endParaRPr lang="en-US" dirty="0"/>
          </a:p>
        </p:txBody>
      </p:sp>
    </p:spTree>
    <p:extLst>
      <p:ext uri="{BB962C8B-B14F-4D97-AF65-F5344CB8AC3E}">
        <p14:creationId xmlns:p14="http://schemas.microsoft.com/office/powerpoint/2010/main" val="2456035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6</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240745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22450" y="228600"/>
            <a:ext cx="3213100" cy="1808163"/>
          </a:xfrm>
        </p:spPr>
      </p:sp>
      <p:sp>
        <p:nvSpPr>
          <p:cNvPr id="3" name="Notes Placeholder 2"/>
          <p:cNvSpPr>
            <a:spLocks noGrp="1"/>
          </p:cNvSpPr>
          <p:nvPr>
            <p:ph type="body" idx="1"/>
          </p:nvPr>
        </p:nvSpPr>
        <p:spPr/>
        <p:txBody>
          <a:bodyPr/>
          <a:lstStyle/>
          <a:p>
            <a:r>
              <a:rPr lang="en-IN" sz="1600" b="0" i="0" u="none" strike="noStrike" dirty="0">
                <a:solidFill>
                  <a:srgbClr val="000000"/>
                </a:solidFill>
                <a:effectLst/>
                <a:latin typeface="Calibri" panose="020F0502020204030204" pitchFamily="34" charset="0"/>
              </a:rPr>
              <a:t>Source:</a:t>
            </a:r>
          </a:p>
          <a:p>
            <a:pPr marL="342900" indent="-342900">
              <a:buAutoNum type="arabicPeriod"/>
            </a:pPr>
            <a:r>
              <a:rPr lang="en-IN" sz="1600" b="0" i="0" u="none" strike="noStrike" dirty="0">
                <a:solidFill>
                  <a:srgbClr val="000000"/>
                </a:solidFill>
                <a:effectLst/>
                <a:latin typeface="Calibri" panose="020F0502020204030204" pitchFamily="34" charset="0"/>
              </a:rPr>
              <a:t>2023 Gen AI impact on </a:t>
            </a:r>
            <a:r>
              <a:rPr lang="en-IN" sz="1600" b="0" i="0" u="none" strike="noStrike" dirty="0" err="1">
                <a:solidFill>
                  <a:srgbClr val="000000"/>
                </a:solidFill>
                <a:effectLst/>
                <a:latin typeface="Calibri" panose="020F0502020204030204" pitchFamily="34" charset="0"/>
              </a:rPr>
              <a:t>labor</a:t>
            </a:r>
            <a:r>
              <a:rPr lang="en-IN" sz="1600" b="0" i="0" u="none" strike="noStrike" dirty="0">
                <a:solidFill>
                  <a:srgbClr val="000000"/>
                </a:solidFill>
                <a:effectLst/>
                <a:latin typeface="Calibri" panose="020F0502020204030204" pitchFamily="34" charset="0"/>
              </a:rPr>
              <a:t> pulse (Overall n=300)</a:t>
            </a:r>
            <a:r>
              <a:rPr lang="en-IN" sz="1800" dirty="0"/>
              <a:t> Q5.1 </a:t>
            </a:r>
            <a:r>
              <a:rPr lang="en-IN" sz="1800" b="0" i="0" u="none" strike="noStrike" dirty="0">
                <a:solidFill>
                  <a:srgbClr val="000000"/>
                </a:solidFill>
                <a:effectLst/>
                <a:latin typeface="Calibri" panose="020F0502020204030204" pitchFamily="34" charset="0"/>
              </a:rPr>
              <a:t>Options (3), (4), and (5) combined.</a:t>
            </a:r>
            <a:endParaRPr lang="en-IN" sz="1800" dirty="0"/>
          </a:p>
          <a:p>
            <a:pPr marL="342900" indent="-342900">
              <a:buAutoNum type="arabicPeriod"/>
            </a:pPr>
            <a:r>
              <a:rPr lang="en-IN" sz="1600" b="0" i="0" u="none" strike="noStrike" dirty="0">
                <a:solidFill>
                  <a:srgbClr val="000000"/>
                </a:solidFill>
                <a:effectLst/>
                <a:latin typeface="Calibri" panose="020F0502020204030204" pitchFamily="34" charset="0"/>
              </a:rPr>
              <a:t>2023 Gen AI impact on </a:t>
            </a:r>
            <a:r>
              <a:rPr lang="en-IN" sz="1600" b="0" i="0" u="none" strike="noStrike" dirty="0" err="1">
                <a:solidFill>
                  <a:srgbClr val="000000"/>
                </a:solidFill>
                <a:effectLst/>
                <a:latin typeface="Calibri" panose="020F0502020204030204" pitchFamily="34" charset="0"/>
              </a:rPr>
              <a:t>labor</a:t>
            </a:r>
            <a:r>
              <a:rPr lang="en-IN" sz="1600" b="0" i="0" u="none" strike="noStrike" dirty="0">
                <a:solidFill>
                  <a:srgbClr val="000000"/>
                </a:solidFill>
                <a:effectLst/>
                <a:latin typeface="Calibri" panose="020F0502020204030204" pitchFamily="34" charset="0"/>
              </a:rPr>
              <a:t> pulse (Overall n=300)</a:t>
            </a:r>
            <a:r>
              <a:rPr lang="en-IN" sz="1800" dirty="0"/>
              <a:t> Q5.5 </a:t>
            </a:r>
            <a:r>
              <a:rPr lang="en-IN" sz="1800" b="0" i="0" u="none" strike="noStrike" dirty="0">
                <a:solidFill>
                  <a:srgbClr val="000000"/>
                </a:solidFill>
                <a:effectLst/>
                <a:latin typeface="Calibri" panose="020F0502020204030204" pitchFamily="34" charset="0"/>
              </a:rPr>
              <a:t>Options (3), (4), and (5) combined.</a:t>
            </a:r>
            <a:endParaRPr lang="en-IN" sz="1800" dirty="0"/>
          </a:p>
        </p:txBody>
      </p:sp>
      <p:sp>
        <p:nvSpPr>
          <p:cNvPr id="4" name="Slide Number Placeholder 3"/>
          <p:cNvSpPr>
            <a:spLocks noGrp="1"/>
          </p:cNvSpPr>
          <p:nvPr>
            <p:ph type="sldNum" sz="quarter" idx="10"/>
          </p:nvPr>
        </p:nvSpPr>
        <p:spPr/>
        <p:txBody>
          <a:bodyPr/>
          <a:lstStyle/>
          <a:p>
            <a:pPr marL="0" marR="0" lvl="0" indent="0" algn="l" defTabSz="1097573" rtl="0" eaLnBrk="1" fontAlgn="auto" latinLnBrk="0" hangingPunct="1">
              <a:lnSpc>
                <a:spcPct val="100000"/>
              </a:lnSpc>
              <a:spcBef>
                <a:spcPts val="0"/>
              </a:spcBef>
              <a:spcAft>
                <a:spcPts val="0"/>
              </a:spcAft>
              <a:buClrTx/>
              <a:buSzTx/>
              <a:buFontTx/>
              <a:buNone/>
              <a:tabLst/>
              <a:defRPr/>
            </a:pPr>
            <a:fld id="{698D0594-4E60-8F4B-8226-C705B94694A4}"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l" defTabSz="1097573" rtl="0" eaLnBrk="1" fontAlgn="auto" latinLnBrk="0" hangingPunct="1">
                <a:lnSpc>
                  <a:spcPct val="100000"/>
                </a:lnSpc>
                <a:spcBef>
                  <a:spcPts val="0"/>
                </a:spcBef>
                <a:spcAft>
                  <a:spcPts val="0"/>
                </a:spcAft>
                <a:buClrTx/>
                <a:buSzTx/>
                <a:buFontTx/>
                <a:buNone/>
                <a:tabLst/>
                <a:defRPr/>
              </a:pPr>
              <a:t>7</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9866493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9</a:t>
            </a:fld>
            <a:endParaRPr lang="en-US" dirty="0"/>
          </a:p>
        </p:txBody>
      </p:sp>
      <p:sp>
        <p:nvSpPr>
          <p:cNvPr id="5" name="Footer Placeholder 4"/>
          <p:cNvSpPr>
            <a:spLocks noGrp="1"/>
          </p:cNvSpPr>
          <p:nvPr>
            <p:ph type="ftr" sz="quarter" idx="4"/>
          </p:nvPr>
        </p:nvSpPr>
        <p:spPr/>
        <p:txBody>
          <a:bodyPr/>
          <a:lstStyle/>
          <a:p>
            <a:r>
              <a:rPr lang="en-US"/>
              <a:t>Group Name / DOC ID / Month XX, 2022 / © 2022 IBM Corporation</a:t>
            </a:r>
            <a:endParaRPr lang="en-US" dirty="0"/>
          </a:p>
        </p:txBody>
      </p:sp>
    </p:spTree>
    <p:extLst>
      <p:ext uri="{BB962C8B-B14F-4D97-AF65-F5344CB8AC3E}">
        <p14:creationId xmlns:p14="http://schemas.microsoft.com/office/powerpoint/2010/main" val="3716919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600" b="0" i="0" u="none" strike="noStrike" dirty="0">
                <a:solidFill>
                  <a:srgbClr val="000000"/>
                </a:solidFill>
                <a:effectLst/>
                <a:latin typeface="Calibri" panose="020F0502020204030204" pitchFamily="34" charset="0"/>
              </a:rPr>
              <a:t>Source:</a:t>
            </a:r>
          </a:p>
          <a:p>
            <a:pPr marL="342900" indent="-342900">
              <a:buAutoNum type="arabicPeriod"/>
            </a:pPr>
            <a:r>
              <a:rPr lang="en-IN" sz="1600" b="0" i="0" u="none" strike="noStrike" dirty="0">
                <a:solidFill>
                  <a:srgbClr val="000000"/>
                </a:solidFill>
                <a:effectLst/>
                <a:latin typeface="Calibri" panose="020F0502020204030204" pitchFamily="34" charset="0"/>
              </a:rPr>
              <a:t>2024 CEO Study, (Overall n=2,500), E31.</a:t>
            </a:r>
          </a:p>
          <a:p>
            <a:pPr marL="342900" marR="0" lvl="0" indent="-342900" algn="l" defTabSz="1463040" rtl="0" eaLnBrk="1" fontAlgn="auto" latinLnBrk="0" hangingPunct="1">
              <a:lnSpc>
                <a:spcPct val="100000"/>
              </a:lnSpc>
              <a:spcBef>
                <a:spcPts val="960"/>
              </a:spcBef>
              <a:spcAft>
                <a:spcPts val="0"/>
              </a:spcAft>
              <a:buClrTx/>
              <a:buSzTx/>
              <a:buFontTx/>
              <a:buAutoNum type="arabicPeriod"/>
              <a:tabLst/>
              <a:defRPr/>
            </a:pPr>
            <a:r>
              <a:rPr lang="en-IN" sz="1400" b="0" i="0" u="none" strike="noStrike" dirty="0">
                <a:solidFill>
                  <a:srgbClr val="000000"/>
                </a:solidFill>
                <a:effectLst/>
                <a:latin typeface="Calibri" panose="020F0502020204030204" pitchFamily="34" charset="0"/>
              </a:rPr>
              <a:t>2023 Gen AI impact on </a:t>
            </a:r>
            <a:r>
              <a:rPr lang="en-IN" sz="1400" b="0" i="0" u="none" strike="noStrike" dirty="0" err="1">
                <a:solidFill>
                  <a:srgbClr val="000000"/>
                </a:solidFill>
                <a:effectLst/>
                <a:latin typeface="Calibri" panose="020F0502020204030204" pitchFamily="34" charset="0"/>
              </a:rPr>
              <a:t>labor</a:t>
            </a:r>
            <a:r>
              <a:rPr lang="en-IN" sz="1400" b="0" i="0" u="none" strike="noStrike" dirty="0">
                <a:solidFill>
                  <a:srgbClr val="000000"/>
                </a:solidFill>
                <a:effectLst/>
                <a:latin typeface="Calibri" panose="020F0502020204030204" pitchFamily="34" charset="0"/>
              </a:rPr>
              <a:t> pulse (Overall n=300)</a:t>
            </a:r>
            <a:r>
              <a:rPr lang="en-IN" sz="1600" dirty="0"/>
              <a:t> Q4 Option with highest percentage in “(3) Much more important” across series.</a:t>
            </a:r>
          </a:p>
          <a:p>
            <a:pPr marL="342900" indent="-342900">
              <a:buAutoNum type="arabicPeriod"/>
            </a:pPr>
            <a:r>
              <a:rPr lang="en-IN" sz="1800" b="0" i="0" u="none" strike="noStrike" dirty="0">
                <a:solidFill>
                  <a:srgbClr val="000000"/>
                </a:solidFill>
                <a:effectLst/>
                <a:latin typeface="Calibri" panose="020F0502020204030204" pitchFamily="34" charset="0"/>
              </a:rPr>
              <a:t>2024 IBM IBV Oracle Talent skills final (Overall n=1000) Q15_3 Top 3 options by percentage.</a:t>
            </a:r>
            <a:endParaRPr lang="en-IN" sz="1400" b="0" i="0" u="none" strike="noStrike" dirty="0">
              <a:solidFill>
                <a:srgbClr val="000000"/>
              </a:solidFill>
              <a:effectLst/>
              <a:latin typeface="Calibri" panose="020F0502020204030204" pitchFamily="34" charset="0"/>
            </a:endParaRPr>
          </a:p>
        </p:txBody>
      </p:sp>
      <p:sp>
        <p:nvSpPr>
          <p:cNvPr id="4" name="Slide Number Placeholder 3"/>
          <p:cNvSpPr>
            <a:spLocks noGrp="1"/>
          </p:cNvSpPr>
          <p:nvPr>
            <p:ph type="sldNum" sz="quarter" idx="5"/>
          </p:nvPr>
        </p:nvSpPr>
        <p:spPr/>
        <p:txBody>
          <a:bodyPr/>
          <a:lstStyle/>
          <a:p>
            <a:pPr marL="0" marR="0" lvl="0" indent="0" algn="r" defTabSz="1097280" rtl="0" eaLnBrk="1" fontAlgn="auto" latinLnBrk="0" hangingPunct="1">
              <a:lnSpc>
                <a:spcPct val="100000"/>
              </a:lnSpc>
              <a:spcBef>
                <a:spcPts val="0"/>
              </a:spcBef>
              <a:spcAft>
                <a:spcPts val="0"/>
              </a:spcAft>
              <a:buClrTx/>
              <a:buSzTx/>
              <a:buFontTx/>
              <a:buNone/>
              <a:tabLst/>
              <a:defRPr/>
            </a:pPr>
            <a:fld id="{698D0594-4E60-8F4B-8226-C705B94694A4}" type="slidenum">
              <a:rPr kumimoji="0" lang="en-US" sz="1200" b="0" i="0" u="none" strike="noStrike" kern="1200" cap="none" spc="0" normalizeH="0" baseline="0" noProof="0" smtClean="0">
                <a:ln>
                  <a:noFill/>
                </a:ln>
                <a:solidFill>
                  <a:prstClr val="black"/>
                </a:solidFill>
                <a:effectLst/>
                <a:uLnTx/>
                <a:uFillTx/>
                <a:latin typeface="Arial Regular" charset="0"/>
                <a:ea typeface="+mn-ea"/>
                <a:cs typeface="+mn-cs"/>
              </a:rPr>
              <a:pPr marL="0" marR="0" lvl="0" indent="0" algn="r" defTabSz="109728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Arial Regular" charset="0"/>
              <a:ea typeface="+mn-ea"/>
              <a:cs typeface="+mn-cs"/>
            </a:endParaRPr>
          </a:p>
        </p:txBody>
      </p:sp>
    </p:spTree>
    <p:extLst>
      <p:ext uri="{BB962C8B-B14F-4D97-AF65-F5344CB8AC3E}">
        <p14:creationId xmlns:p14="http://schemas.microsoft.com/office/powerpoint/2010/main" val="29194145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1] Divider ">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457200"/>
            <a:ext cx="10515601" cy="3657600"/>
          </a:xfrm>
        </p:spPr>
        <p:txBody>
          <a:bodyPr>
            <a:noAutofit/>
          </a:bodyPr>
          <a:lstStyle>
            <a:lvl1pPr>
              <a:defRPr sz="8800" b="0" i="0">
                <a:solidFill>
                  <a:schemeClr val="accent3"/>
                </a:solidFill>
                <a:latin typeface="IBM Plex Sans ExtLt" panose="020B0303050203000203" pitchFamily="34" charset="0"/>
              </a:defRPr>
            </a:lvl1pPr>
          </a:lstStyle>
          <a:p>
            <a:r>
              <a:rPr lang="en-US" dirty="0"/>
              <a:t>Click to edit Master title style</a:t>
            </a:r>
            <a:br>
              <a:rPr lang="en-US" dirty="0"/>
            </a:br>
            <a:endParaRPr lang="en-US" dirty="0"/>
          </a:p>
        </p:txBody>
      </p:sp>
      <p:sp>
        <p:nvSpPr>
          <p:cNvPr id="3" name="TextBox 2">
            <a:extLst>
              <a:ext uri="{FF2B5EF4-FFF2-40B4-BE49-F238E27FC236}">
                <a16:creationId xmlns:a16="http://schemas.microsoft.com/office/drawing/2014/main" id="{8B055B62-85F6-AA56-675E-2EF3D8689983}"/>
              </a:ext>
            </a:extLst>
          </p:cNvPr>
          <p:cNvSpPr txBox="1"/>
          <p:nvPr userDrawn="1"/>
        </p:nvSpPr>
        <p:spPr>
          <a:xfrm>
            <a:off x="382137" y="95534"/>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2936886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5] 4-column ">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857998" cy="1287475"/>
          </a:xfrm>
        </p:spPr>
        <p:txBody>
          <a:bodyPr/>
          <a:lstStyle>
            <a:lvl1pPr>
              <a:defRPr sz="30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32004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3886198" y="2057400"/>
            <a:ext cx="34290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7543798" y="2057400"/>
            <a:ext cx="34290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1201400" y="2057400"/>
            <a:ext cx="2971800" cy="5486400"/>
          </a:xfrm>
          <a:ln w="3175">
            <a:solidFill>
              <a:srgbClr val="C6C6C6"/>
            </a:solidFill>
          </a:ln>
        </p:spPr>
        <p:txBody>
          <a:bodyPr lIns="228600" tIns="2057400" rIns="2286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315201"/>
            <a:ext cx="3200396"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3" name="Text Placeholder 4">
            <a:extLst>
              <a:ext uri="{FF2B5EF4-FFF2-40B4-BE49-F238E27FC236}">
                <a16:creationId xmlns:a16="http://schemas.microsoft.com/office/drawing/2014/main" id="{0FAAB340-DA0C-3F65-9E06-41AECABC46CF}"/>
              </a:ext>
            </a:extLst>
          </p:cNvPr>
          <p:cNvSpPr>
            <a:spLocks noGrp="1"/>
          </p:cNvSpPr>
          <p:nvPr>
            <p:ph type="body" sz="quarter" idx="19" hasCustomPrompt="1"/>
          </p:nvPr>
        </p:nvSpPr>
        <p:spPr>
          <a:xfrm>
            <a:off x="11201400" y="2057400"/>
            <a:ext cx="29718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4" name="Text Placeholder 4">
            <a:extLst>
              <a:ext uri="{FF2B5EF4-FFF2-40B4-BE49-F238E27FC236}">
                <a16:creationId xmlns:a16="http://schemas.microsoft.com/office/drawing/2014/main" id="{106F4451-1770-CA22-C458-C2F5BA675AD6}"/>
              </a:ext>
            </a:extLst>
          </p:cNvPr>
          <p:cNvSpPr>
            <a:spLocks noGrp="1"/>
          </p:cNvSpPr>
          <p:nvPr>
            <p:ph type="body" sz="quarter" idx="20" hasCustomPrompt="1"/>
          </p:nvPr>
        </p:nvSpPr>
        <p:spPr>
          <a:xfrm>
            <a:off x="7543800" y="2057400"/>
            <a:ext cx="34290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5" name="Text Placeholder 4">
            <a:extLst>
              <a:ext uri="{FF2B5EF4-FFF2-40B4-BE49-F238E27FC236}">
                <a16:creationId xmlns:a16="http://schemas.microsoft.com/office/drawing/2014/main" id="{9DDFA44D-6CDA-6846-5298-766EA2CEF034}"/>
              </a:ext>
            </a:extLst>
          </p:cNvPr>
          <p:cNvSpPr>
            <a:spLocks noGrp="1"/>
          </p:cNvSpPr>
          <p:nvPr>
            <p:ph type="body" sz="quarter" idx="21" hasCustomPrompt="1"/>
          </p:nvPr>
        </p:nvSpPr>
        <p:spPr>
          <a:xfrm>
            <a:off x="3886199" y="2057400"/>
            <a:ext cx="34290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16" name="Text Placeholder 4">
            <a:extLst>
              <a:ext uri="{FF2B5EF4-FFF2-40B4-BE49-F238E27FC236}">
                <a16:creationId xmlns:a16="http://schemas.microsoft.com/office/drawing/2014/main" id="{7BF8B085-3833-5C98-9358-FB6A52C8185C}"/>
              </a:ext>
            </a:extLst>
          </p:cNvPr>
          <p:cNvSpPr>
            <a:spLocks noGrp="1"/>
          </p:cNvSpPr>
          <p:nvPr>
            <p:ph type="body" sz="quarter" idx="22" hasCustomPrompt="1"/>
          </p:nvPr>
        </p:nvSpPr>
        <p:spPr>
          <a:xfrm>
            <a:off x="457196" y="2057400"/>
            <a:ext cx="3200400" cy="1510283"/>
          </a:xfrm>
          <a:ln w="3175">
            <a:noFill/>
          </a:ln>
        </p:spPr>
        <p:txBody>
          <a:bodyPr lIns="228600" tIns="182880" rIns="228600"/>
          <a:lstStyle>
            <a:lvl1pPr>
              <a:defRPr sz="7200" b="0" i="0">
                <a:solidFill>
                  <a:srgbClr val="1192E8"/>
                </a:solidFill>
                <a:latin typeface="IBM Plex Sans Thin" panose="020B02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a:t>
            </a:r>
          </a:p>
        </p:txBody>
      </p:sp>
      <p:sp>
        <p:nvSpPr>
          <p:cNvPr id="4" name="Text Placeholder 7">
            <a:extLst>
              <a:ext uri="{FF2B5EF4-FFF2-40B4-BE49-F238E27FC236}">
                <a16:creationId xmlns:a16="http://schemas.microsoft.com/office/drawing/2014/main" id="{F8A06D59-B511-D848-EB3E-40734B43FDE5}"/>
              </a:ext>
            </a:extLst>
          </p:cNvPr>
          <p:cNvSpPr>
            <a:spLocks noGrp="1"/>
          </p:cNvSpPr>
          <p:nvPr>
            <p:ph type="body" sz="quarter" idx="23"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56144420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1_blank (with foot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4DECF5B-6019-B342-B1A8-AA49905D0869}"/>
              </a:ext>
            </a:extLst>
          </p:cNvPr>
          <p:cNvSpPr/>
          <p:nvPr userDrawn="1"/>
        </p:nvSpPr>
        <p:spPr bwMode="auto">
          <a:xfrm>
            <a:off x="13530263" y="7700963"/>
            <a:ext cx="757237" cy="528637"/>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pic>
        <p:nvPicPr>
          <p:cNvPr id="3" name="Picture 2">
            <a:extLst>
              <a:ext uri="{FF2B5EF4-FFF2-40B4-BE49-F238E27FC236}">
                <a16:creationId xmlns:a16="http://schemas.microsoft.com/office/drawing/2014/main" id="{094606F5-1980-7848-8E59-CC4127D8A96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404142309"/>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7571" cy="1463040"/>
          </a:xfrm>
        </p:spPr>
        <p:txBody>
          <a:bodyPr/>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92862210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gray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4630400" cy="2042160"/>
          </a:xfrm>
          <a:noFill/>
        </p:spPr>
        <p:txBody>
          <a:bodyPr lIns="457200" tIns="457200" rIns="228600" bIns="228600"/>
          <a:lstStyle>
            <a:lvl1pPr>
              <a:defRPr sz="3200">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057400"/>
            <a:ext cx="14630400" cy="6187440"/>
          </a:xfrm>
        </p:spPr>
        <p:txBody>
          <a:bodyPr lIns="457200" tIns="228600" rIns="91440" bIns="91440"/>
          <a:lstStyle>
            <a:lvl1pPr>
              <a:defRPr>
                <a:solidFill>
                  <a:schemeClr val="tx1"/>
                </a:solidFill>
              </a:defRPr>
            </a:lvl1pPr>
          </a:lstStyle>
          <a:p>
            <a:r>
              <a:rPr lang="en-US" dirty="0"/>
              <a:t>Click icon to add picture</a:t>
            </a:r>
          </a:p>
        </p:txBody>
      </p:sp>
    </p:spTree>
    <p:extLst>
      <p:ext uri="{BB962C8B-B14F-4D97-AF65-F5344CB8AC3E}">
        <p14:creationId xmlns:p14="http://schemas.microsoft.com/office/powerpoint/2010/main" val="1063484992"/>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ext (gray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4630400" cy="8236915"/>
          </a:xfrm>
        </p:spPr>
        <p:txBody>
          <a:bodyPr lIns="457200" tIns="457200" rIns="91440" bIns="91440"/>
          <a:lstStyle>
            <a:lvl1pPr>
              <a:defRPr>
                <a:solidFill>
                  <a:schemeClr val="tx1"/>
                </a:solidFill>
              </a:defRPr>
            </a:lvl1pPr>
          </a:lstStyle>
          <a:p>
            <a:r>
              <a:rPr lang="en-US" dirty="0"/>
              <a:t>Click icon to add picture</a:t>
            </a:r>
          </a:p>
        </p:txBody>
      </p:sp>
      <p:sp>
        <p:nvSpPr>
          <p:cNvPr id="6" name="Text Placeholder"/>
          <p:cNvSpPr>
            <a:spLocks noGrp="1"/>
          </p:cNvSpPr>
          <p:nvPr>
            <p:ph type="body" sz="quarter" idx="12"/>
          </p:nvPr>
        </p:nvSpPr>
        <p:spPr>
          <a:xfrm>
            <a:off x="-4" y="4114800"/>
            <a:ext cx="3657605" cy="4114800"/>
          </a:xfrm>
          <a:solidFill>
            <a:schemeClr val="bg1"/>
          </a:solidFill>
        </p:spPr>
        <p:txBody>
          <a:bodyPr lIns="457200" tIns="274320" rIns="228600" bIns="228600"/>
          <a:lstStyle>
            <a:lvl1pPr>
              <a:buClr>
                <a:srgbClr val="001141"/>
              </a:buClr>
              <a:defRPr>
                <a:solidFill>
                  <a:schemeClr val="tx1"/>
                </a:solidFill>
              </a:defRPr>
            </a:lvl1pPr>
            <a:lvl2pPr>
              <a:buClr>
                <a:srgbClr val="001141"/>
              </a:buClr>
              <a:defRPr sz="1600">
                <a:solidFill>
                  <a:schemeClr val="tx1"/>
                </a:solidFill>
              </a:defRPr>
            </a:lvl2pPr>
            <a:lvl3pPr>
              <a:buClr>
                <a:srgbClr val="001141"/>
              </a:buClr>
              <a:defRPr sz="1600">
                <a:solidFill>
                  <a:schemeClr val="tx1"/>
                </a:solidFill>
              </a:defRPr>
            </a:lvl3pPr>
            <a:lvl4pPr>
              <a:buClr>
                <a:srgbClr val="001141"/>
              </a:buClr>
              <a:defRPr sz="1600">
                <a:solidFill>
                  <a:schemeClr val="tx1"/>
                </a:solidFill>
              </a:defRPr>
            </a:lvl4pPr>
            <a:lvl5pPr>
              <a:buClr>
                <a:srgbClr val="001141"/>
              </a:buClr>
              <a:defRPr sz="16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3">
            <a:extLst>
              <a:ext uri="{FF2B5EF4-FFF2-40B4-BE49-F238E27FC236}">
                <a16:creationId xmlns:a16="http://schemas.microsoft.com/office/drawing/2014/main" id="{8A74998C-BE7F-C346-8D9F-B022032D2C79}"/>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10" name="Slide Number Placeholder 2">
            <a:extLst>
              <a:ext uri="{FF2B5EF4-FFF2-40B4-BE49-F238E27FC236}">
                <a16:creationId xmlns:a16="http://schemas.microsoft.com/office/drawing/2014/main" id="{D9648CD6-FD12-6246-80C8-24155EB66031}"/>
              </a:ext>
            </a:extLst>
          </p:cNvPr>
          <p:cNvSpPr txBox="1">
            <a:spLocks/>
          </p:cNvSpPr>
          <p:nvPr userDrawn="1"/>
        </p:nvSpPr>
        <p:spPr>
          <a:xfrm>
            <a:off x="457200" y="7940927"/>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a:solidFill>
                  <a:schemeClr val="tx1"/>
                </a:solidFill>
                <a:latin typeface="IBM Plex Sans Medm" panose="020B0503050203000203" pitchFamily="34" charset="0"/>
                <a:ea typeface="IBM Plex Sans" charset="0"/>
                <a:cs typeface="IBM Plex Sans" charset="0"/>
              </a:rPr>
              <a:pPr algn="l"/>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22630897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1" y="457200"/>
            <a:ext cx="2940710" cy="1287475"/>
          </a:xfrm>
        </p:spPr>
        <p:txBody>
          <a:bodyPr/>
          <a:lstStyle>
            <a:lvl1pPr>
              <a:lnSpc>
                <a:spcPct val="100000"/>
              </a:lnSpc>
              <a:defRPr sz="2400">
                <a:solidFill>
                  <a:schemeClr val="tx1"/>
                </a:solidFill>
              </a:defRPr>
            </a:lvl1pPr>
          </a:lstStyle>
          <a:p>
            <a:r>
              <a:rPr lang="en-US" dirty="0"/>
              <a:t>Click to edit Master title style</a:t>
            </a:r>
          </a:p>
        </p:txBody>
      </p:sp>
      <p:sp>
        <p:nvSpPr>
          <p:cNvPr id="6" name="Text Placeholder"/>
          <p:cNvSpPr>
            <a:spLocks noGrp="1"/>
          </p:cNvSpPr>
          <p:nvPr>
            <p:ph type="body" sz="quarter" idx="12"/>
          </p:nvPr>
        </p:nvSpPr>
        <p:spPr>
          <a:xfrm>
            <a:off x="457200" y="2057399"/>
            <a:ext cx="2971800" cy="525780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3657600" y="0"/>
            <a:ext cx="10972800" cy="8229600"/>
          </a:xfrm>
        </p:spPr>
        <p:txBody>
          <a:bodyPr lIns="228600" tIns="2057400" rIns="4572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D6CAAF14-776C-FC4F-8C7B-A7AE358A964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CBA551DC-C880-4247-BDF7-02BBB1146CB8}"/>
              </a:ext>
            </a:extLst>
          </p:cNvPr>
          <p:cNvSpPr>
            <a:spLocks noGrp="1"/>
          </p:cNvSpPr>
          <p:nvPr>
            <p:ph type="body" sz="quarter" idx="16"/>
          </p:nvPr>
        </p:nvSpPr>
        <p:spPr>
          <a:xfrm>
            <a:off x="457200" y="228600"/>
            <a:ext cx="2940710" cy="228599"/>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4150323247"/>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7571" cy="1371600"/>
          </a:xfrm>
        </p:spPr>
        <p:txBody>
          <a:bodyPr/>
          <a:lstStyle>
            <a:lvl1pPr>
              <a:defRPr sz="3200">
                <a:solidFill>
                  <a:schemeClr val="tx1"/>
                </a:solidFill>
              </a:defRPr>
            </a:lvl1pPr>
          </a:lstStyle>
          <a:p>
            <a:r>
              <a:rPr lang="en-US" dirty="0"/>
              <a:t>Click to edit Master title style</a:t>
            </a:r>
          </a:p>
        </p:txBody>
      </p:sp>
      <p:sp>
        <p:nvSpPr>
          <p:cNvPr id="6" name="Text Placeholder"/>
          <p:cNvSpPr>
            <a:spLocks noGrp="1"/>
          </p:cNvSpPr>
          <p:nvPr>
            <p:ph type="body" sz="quarter" idx="12"/>
          </p:nvPr>
        </p:nvSpPr>
        <p:spPr>
          <a:xfrm>
            <a:off x="457200" y="2057400"/>
            <a:ext cx="2971800" cy="52035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13">
            <a:extLst>
              <a:ext uri="{FF2B5EF4-FFF2-40B4-BE49-F238E27FC236}">
                <a16:creationId xmlns:a16="http://schemas.microsoft.com/office/drawing/2014/main" id="{9069F5C0-7887-F34B-ACD8-9EA74A43A955}"/>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5" name="Text Placeholder 7">
            <a:extLst>
              <a:ext uri="{FF2B5EF4-FFF2-40B4-BE49-F238E27FC236}">
                <a16:creationId xmlns:a16="http://schemas.microsoft.com/office/drawing/2014/main" id="{796AF640-A0BC-8D41-AC38-81CEA5400E04}"/>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4087908342"/>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3_4-6_Title and Content">
    <p:spTree>
      <p:nvGrpSpPr>
        <p:cNvPr id="1" name=""/>
        <p:cNvGrpSpPr/>
        <p:nvPr/>
      </p:nvGrpSpPr>
      <p:grpSpPr>
        <a:xfrm>
          <a:off x="0" y="0"/>
          <a:ext cx="0" cy="0"/>
          <a:chOff x="0" y="0"/>
          <a:chExt cx="0" cy="0"/>
        </a:xfrm>
      </p:grpSpPr>
      <p:sp>
        <p:nvSpPr>
          <p:cNvPr id="15" name="Content Placeholder 2"/>
          <p:cNvSpPr>
            <a:spLocks noGrp="1"/>
          </p:cNvSpPr>
          <p:nvPr>
            <p:ph idx="12"/>
          </p:nvPr>
        </p:nvSpPr>
        <p:spPr>
          <a:xfrm>
            <a:off x="0" y="1"/>
            <a:ext cx="14630400" cy="8229598"/>
          </a:xfrm>
          <a:prstGeom prst="rect">
            <a:avLst/>
          </a:prstGeom>
          <a:noFill/>
        </p:spPr>
        <p:txBody>
          <a:bodyPr lIns="457200" tIns="246888" rIns="228600">
            <a:noAutofit/>
          </a:bodyPr>
          <a:lstStyle>
            <a:lvl1pPr>
              <a:defRPr sz="1600" b="0" i="0">
                <a:solidFill>
                  <a:schemeClr val="accent1"/>
                </a:solidFill>
                <a:latin typeface="IBM Plex Sans" charset="0"/>
                <a:ea typeface="IBM Plex Sans" charset="0"/>
                <a:cs typeface="IBM Plex Sans" charset="0"/>
              </a:defRPr>
            </a:lvl1pPr>
            <a:lvl2pPr>
              <a:defRPr b="0" i="0">
                <a:latin typeface="IBM Plex Sans" charset="0"/>
                <a:ea typeface="IBM Plex Sans" charset="0"/>
                <a:cs typeface="IBM Plex Sans" charset="0"/>
              </a:defRPr>
            </a:lvl2pPr>
            <a:lvl3pPr>
              <a:defRPr b="0" i="0">
                <a:latin typeface="IBM Plex Sans" charset="0"/>
                <a:ea typeface="IBM Plex Sans" charset="0"/>
                <a:cs typeface="IBM Plex Sans" charset="0"/>
              </a:defRPr>
            </a:lvl3pPr>
            <a:lvl4pPr>
              <a:defRPr b="0" i="0">
                <a:latin typeface="IBM Plex Sans" charset="0"/>
                <a:ea typeface="IBM Plex Sans" charset="0"/>
                <a:cs typeface="IBM Plex Sans" charset="0"/>
              </a:defRPr>
            </a:lvl4pPr>
            <a:lvl5pPr>
              <a:defRPr b="0" i="0">
                <a:latin typeface="IBM Plex Sans" charset="0"/>
                <a:ea typeface="IBM Plex Sans" charset="0"/>
                <a:cs typeface="IBM Plex Sans" charset="0"/>
              </a:defRPr>
            </a:lvl5pPr>
          </a:lstStyle>
          <a:p>
            <a:pPr lvl="0"/>
            <a:endParaRPr lang="en-US" dirty="0"/>
          </a:p>
        </p:txBody>
      </p:sp>
      <p:sp>
        <p:nvSpPr>
          <p:cNvPr id="2" name="Title 1"/>
          <p:cNvSpPr>
            <a:spLocks noGrp="1"/>
          </p:cNvSpPr>
          <p:nvPr>
            <p:ph type="title"/>
          </p:nvPr>
        </p:nvSpPr>
        <p:spPr>
          <a:xfrm>
            <a:off x="457200" y="2057400"/>
            <a:ext cx="6858000" cy="3657600"/>
          </a:xfrm>
        </p:spPr>
        <p:txBody>
          <a:bodyPr>
            <a:noAutofit/>
          </a:bodyPr>
          <a:lstStyle>
            <a:lvl1pPr>
              <a:defRPr sz="5400" b="1">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095190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4_2-9_Title and Content">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800"/>
            <a:ext cx="6556248" cy="1143000"/>
          </a:xfrm>
        </p:spPr>
        <p:txBody>
          <a:bodyPr>
            <a:noAutofit/>
          </a:bodyPr>
          <a:lstStyle>
            <a:lvl1pPr>
              <a:defRPr b="0" i="0">
                <a:solidFill>
                  <a:schemeClr val="tx1"/>
                </a:solidFill>
                <a:latin typeface="IBM Plex Sans Light" panose="020B0403050203000203" pitchFamily="34" charset="0"/>
              </a:defRPr>
            </a:lvl1pPr>
          </a:lstStyle>
          <a:p>
            <a:r>
              <a:rPr lang="en-US" dirty="0"/>
              <a:t>Click to edit Master title style</a:t>
            </a:r>
            <a:br>
              <a:rPr lang="en-US" dirty="0"/>
            </a:br>
            <a:endParaRPr lang="en-US" dirty="0"/>
          </a:p>
        </p:txBody>
      </p:sp>
      <p:sp>
        <p:nvSpPr>
          <p:cNvPr id="5" name="Text Placeholder 7">
            <a:extLst>
              <a:ext uri="{FF2B5EF4-FFF2-40B4-BE49-F238E27FC236}">
                <a16:creationId xmlns:a16="http://schemas.microsoft.com/office/drawing/2014/main" id="{F5920E92-5E3B-7246-AAA5-3D1B0BEEA0C2}"/>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572878929"/>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41501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6] 4-column ">
    <p:spTree>
      <p:nvGrpSpPr>
        <p:cNvPr id="1" name=""/>
        <p:cNvGrpSpPr/>
        <p:nvPr/>
      </p:nvGrpSpPr>
      <p:grpSpPr>
        <a:xfrm>
          <a:off x="0" y="0"/>
          <a:ext cx="0" cy="0"/>
          <a:chOff x="0" y="0"/>
          <a:chExt cx="0" cy="0"/>
        </a:xfrm>
      </p:grpSpPr>
      <p:sp>
        <p:nvSpPr>
          <p:cNvPr id="2" name="Title"/>
          <p:cNvSpPr>
            <a:spLocks noGrp="1"/>
          </p:cNvSpPr>
          <p:nvPr>
            <p:ph type="title"/>
          </p:nvPr>
        </p:nvSpPr>
        <p:spPr>
          <a:xfrm>
            <a:off x="0" y="0"/>
            <a:ext cx="14630400" cy="4111141"/>
          </a:xfrm>
          <a:noFill/>
        </p:spPr>
        <p:txBody>
          <a:bodyPr lIns="457200" tIns="457200" rIns="228600" bIns="228600"/>
          <a:lstStyle>
            <a:lvl1pPr>
              <a:defRPr sz="7200" b="0" i="0">
                <a:solidFill>
                  <a:schemeClr val="tx1"/>
                </a:solidFill>
                <a:latin typeface="IBM Plex Sans ExtLt" panose="020B0303050203000203" pitchFamily="34" charset="0"/>
              </a:defRPr>
            </a:lvl1pPr>
          </a:lstStyle>
          <a:p>
            <a:r>
              <a:rPr lang="en-US" dirty="0"/>
              <a:t>Click to edit Master title style</a:t>
            </a:r>
          </a:p>
        </p:txBody>
      </p:sp>
      <p:sp>
        <p:nvSpPr>
          <p:cNvPr id="13" name="Content Placeholder 1"/>
          <p:cNvSpPr>
            <a:spLocks noGrp="1"/>
          </p:cNvSpPr>
          <p:nvPr>
            <p:ph sz="quarter" idx="20"/>
          </p:nvPr>
        </p:nvSpPr>
        <p:spPr>
          <a:xfrm>
            <a:off x="0" y="4112262"/>
            <a:ext cx="3657600" cy="4117339"/>
          </a:xfrm>
          <a:noFill/>
        </p:spPr>
        <p:txBody>
          <a:bodyPr lIns="457200" tIns="0" rIns="228600" bIns="228600"/>
          <a:lstStyle>
            <a:lvl1pPr>
              <a:defRPr>
                <a:solidFill>
                  <a:schemeClr val="tx1"/>
                </a:solidFill>
              </a:defRPr>
            </a:lvl1pPr>
          </a:lstStyle>
          <a:p>
            <a:pPr lvl="0"/>
            <a:r>
              <a:rPr lang="en-US" dirty="0"/>
              <a:t>Click to edit Master text styles</a:t>
            </a:r>
          </a:p>
        </p:txBody>
      </p:sp>
      <p:sp>
        <p:nvSpPr>
          <p:cNvPr id="12" name="Content Placeholder 2"/>
          <p:cNvSpPr>
            <a:spLocks noGrp="1"/>
          </p:cNvSpPr>
          <p:nvPr>
            <p:ph sz="quarter" idx="19"/>
          </p:nvPr>
        </p:nvSpPr>
        <p:spPr>
          <a:xfrm>
            <a:off x="3657602" y="4112262"/>
            <a:ext cx="3657600" cy="4117339"/>
          </a:xfrm>
          <a:noFill/>
          <a:ln>
            <a:noFill/>
          </a:ln>
        </p:spPr>
        <p:txBody>
          <a:bodyPr lIns="228600" tIns="0" rIns="228600" bIns="228600"/>
          <a:lstStyle>
            <a:lvl1pPr>
              <a:defRPr>
                <a:solidFill>
                  <a:schemeClr val="tx1"/>
                </a:solidFill>
              </a:defRPr>
            </a:lvl1pPr>
          </a:lstStyle>
          <a:p>
            <a:pPr lvl="0"/>
            <a:r>
              <a:rPr lang="en-US"/>
              <a:t>Click to edit Master text styles</a:t>
            </a:r>
          </a:p>
        </p:txBody>
      </p:sp>
      <p:sp>
        <p:nvSpPr>
          <p:cNvPr id="9" name="Content Placeholder 3"/>
          <p:cNvSpPr>
            <a:spLocks noGrp="1"/>
          </p:cNvSpPr>
          <p:nvPr>
            <p:ph sz="quarter" idx="17"/>
          </p:nvPr>
        </p:nvSpPr>
        <p:spPr>
          <a:xfrm>
            <a:off x="7315200" y="4112259"/>
            <a:ext cx="3657600" cy="4117341"/>
          </a:xfrm>
          <a:noFill/>
          <a:ln>
            <a:noFill/>
          </a:ln>
        </p:spPr>
        <p:txBody>
          <a:bodyPr lIns="228600" tIns="0" rIns="228600" bIns="228600"/>
          <a:lstStyle>
            <a:lvl1pPr>
              <a:defRPr>
                <a:solidFill>
                  <a:schemeClr val="tx1"/>
                </a:solidFill>
              </a:defRPr>
            </a:lvl1pPr>
          </a:lstStyle>
          <a:p>
            <a:pPr lvl="0"/>
            <a:r>
              <a:rPr lang="en-US"/>
              <a:t>Click to edit Master text styles</a:t>
            </a:r>
          </a:p>
        </p:txBody>
      </p:sp>
      <p:sp>
        <p:nvSpPr>
          <p:cNvPr id="10" name="Content Placeholder 4"/>
          <p:cNvSpPr>
            <a:spLocks noGrp="1"/>
          </p:cNvSpPr>
          <p:nvPr>
            <p:ph sz="quarter" idx="18"/>
          </p:nvPr>
        </p:nvSpPr>
        <p:spPr>
          <a:xfrm>
            <a:off x="10972800" y="4112259"/>
            <a:ext cx="3657600" cy="4117341"/>
          </a:xfrm>
          <a:noFill/>
          <a:ln>
            <a:noFill/>
          </a:ln>
        </p:spPr>
        <p:txBody>
          <a:bodyPr lIns="228600" tIns="0" rIns="457200" bIns="228600"/>
          <a:lstStyle>
            <a:lvl1pPr>
              <a:defRPr>
                <a:solidFill>
                  <a:schemeClr val="tx1"/>
                </a:solidFill>
              </a:defRPr>
            </a:lvl1pPr>
          </a:lstStyle>
          <a:p>
            <a:pPr lvl="0"/>
            <a:r>
              <a:rPr lang="en-US"/>
              <a:t>Click to edit Master text styles</a:t>
            </a:r>
          </a:p>
        </p:txBody>
      </p:sp>
      <p:cxnSp>
        <p:nvCxnSpPr>
          <p:cNvPr id="15" name="Straight Connector 14">
            <a:extLst>
              <a:ext uri="{FF2B5EF4-FFF2-40B4-BE49-F238E27FC236}">
                <a16:creationId xmlns:a16="http://schemas.microsoft.com/office/drawing/2014/main" id="{38320A1C-9D4D-2642-8A60-4D7502759E0A}"/>
              </a:ext>
            </a:extLst>
          </p:cNvPr>
          <p:cNvCxnSpPr>
            <a:cxnSpLocks/>
          </p:cNvCxnSpPr>
          <p:nvPr userDrawn="1"/>
        </p:nvCxnSpPr>
        <p:spPr bwMode="auto">
          <a:xfrm flipV="1">
            <a:off x="3657600" y="4114800"/>
            <a:ext cx="0" cy="370332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1D6F0D-CE7A-AD49-AE36-D798DDFEB592}"/>
              </a:ext>
            </a:extLst>
          </p:cNvPr>
          <p:cNvCxnSpPr>
            <a:cxnSpLocks/>
          </p:cNvCxnSpPr>
          <p:nvPr userDrawn="1"/>
        </p:nvCxnSpPr>
        <p:spPr bwMode="auto">
          <a:xfrm flipV="1">
            <a:off x="7315200" y="4114800"/>
            <a:ext cx="0" cy="370332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CE4FA535-4023-394A-90AB-A2087397CBB3}"/>
              </a:ext>
            </a:extLst>
          </p:cNvPr>
          <p:cNvCxnSpPr>
            <a:cxnSpLocks/>
          </p:cNvCxnSpPr>
          <p:nvPr userDrawn="1"/>
        </p:nvCxnSpPr>
        <p:spPr bwMode="auto">
          <a:xfrm flipV="1">
            <a:off x="10972800" y="4111142"/>
            <a:ext cx="0" cy="3706978"/>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3">
            <a:extLst>
              <a:ext uri="{FF2B5EF4-FFF2-40B4-BE49-F238E27FC236}">
                <a16:creationId xmlns:a16="http://schemas.microsoft.com/office/drawing/2014/main" id="{A3F9652D-1ED3-764F-8248-7935C4D05E74}"/>
              </a:ext>
            </a:extLst>
          </p:cNvPr>
          <p:cNvSpPr>
            <a:spLocks noGrp="1"/>
          </p:cNvSpPr>
          <p:nvPr>
            <p:ph type="body" sz="quarter" idx="15"/>
          </p:nvPr>
        </p:nvSpPr>
        <p:spPr>
          <a:xfrm>
            <a:off x="457201" y="7315201"/>
            <a:ext cx="2971799"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30F58E0B-5609-316D-3129-010266CADBA6}"/>
              </a:ext>
            </a:extLst>
          </p:cNvPr>
          <p:cNvSpPr>
            <a:spLocks noGrp="1"/>
          </p:cNvSpPr>
          <p:nvPr>
            <p:ph type="body" sz="quarter" idx="21"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447766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7] 4-column ">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54A82D6-4DC9-6F47-3EB8-50E648F2D359}"/>
              </a:ext>
            </a:extLst>
          </p:cNvPr>
          <p:cNvSpPr/>
          <p:nvPr userDrawn="1"/>
        </p:nvSpPr>
        <p:spPr bwMode="auto">
          <a:xfrm>
            <a:off x="0" y="4114800"/>
            <a:ext cx="14630400" cy="4114800"/>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sp>
        <p:nvSpPr>
          <p:cNvPr id="16" name="Content Placeholder 2"/>
          <p:cNvSpPr>
            <a:spLocks noGrp="1"/>
          </p:cNvSpPr>
          <p:nvPr>
            <p:ph idx="13"/>
          </p:nvPr>
        </p:nvSpPr>
        <p:spPr>
          <a:xfrm>
            <a:off x="7315200"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idx="14"/>
          </p:nvPr>
        </p:nvSpPr>
        <p:spPr>
          <a:xfrm>
            <a:off x="10973773"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p:cNvSpPr>
            <a:spLocks noGrp="1"/>
          </p:cNvSpPr>
          <p:nvPr>
            <p:ph idx="1"/>
          </p:nvPr>
        </p:nvSpPr>
        <p:spPr>
          <a:xfrm>
            <a:off x="0" y="4114797"/>
            <a:ext cx="3657600" cy="4114800"/>
          </a:xfrm>
          <a:prstGeom prst="rect">
            <a:avLst/>
          </a:prstGeom>
          <a:noFill/>
        </p:spPr>
        <p:txBody>
          <a:bodyPr lIns="4572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idx="12"/>
          </p:nvPr>
        </p:nvSpPr>
        <p:spPr>
          <a:xfrm>
            <a:off x="3657600" y="4114800"/>
            <a:ext cx="3657600" cy="4114800"/>
          </a:xfrm>
          <a:prstGeom prst="rect">
            <a:avLst/>
          </a:prstGeom>
          <a:no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457200" y="438912"/>
            <a:ext cx="8686800" cy="1143000"/>
          </a:xfrm>
        </p:spPr>
        <p:txBody>
          <a:bodyPr>
            <a:noAutofit/>
          </a:bodyPr>
          <a:lstStyle>
            <a:lvl1pPr>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cxnSp>
        <p:nvCxnSpPr>
          <p:cNvPr id="24" name="Straight Connector 23"/>
          <p:cNvCxnSpPr/>
          <p:nvPr userDrawn="1"/>
        </p:nvCxnSpPr>
        <p:spPr>
          <a:xfrm>
            <a:off x="73152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09728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36576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1" name="Date Placeholder 2"/>
          <p:cNvSpPr txBox="1">
            <a:spLocks/>
          </p:cNvSpPr>
          <p:nvPr userDrawn="1"/>
        </p:nvSpPr>
        <p:spPr>
          <a:xfrm>
            <a:off x="2256150" y="7899657"/>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31 January 2025</a:t>
            </a:fld>
            <a:endParaRPr lang="en-US" sz="798" b="0" i="0" dirty="0">
              <a:solidFill>
                <a:schemeClr val="bg2">
                  <a:alpha val="60000"/>
                </a:schemeClr>
              </a:solidFill>
              <a:latin typeface="IBM Plex Sans" charset="0"/>
              <a:ea typeface="IBM Plex Sans" charset="0"/>
              <a:cs typeface="IBM Plex Sans" charset="0"/>
            </a:endParaRPr>
          </a:p>
        </p:txBody>
      </p:sp>
      <p:pic>
        <p:nvPicPr>
          <p:cNvPr id="13" name="Picture 12">
            <a:extLst>
              <a:ext uri="{FF2B5EF4-FFF2-40B4-BE49-F238E27FC236}">
                <a16:creationId xmlns:a16="http://schemas.microsoft.com/office/drawing/2014/main" id="{803969F6-865B-0B4F-8298-67A388D41C4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cxnSp>
        <p:nvCxnSpPr>
          <p:cNvPr id="6" name="Straight Connector 5">
            <a:extLst>
              <a:ext uri="{FF2B5EF4-FFF2-40B4-BE49-F238E27FC236}">
                <a16:creationId xmlns:a16="http://schemas.microsoft.com/office/drawing/2014/main" id="{4E5B9D5C-D12E-4156-D73A-70AD9E5EAAA0}"/>
              </a:ext>
            </a:extLst>
          </p:cNvPr>
          <p:cNvCxnSpPr>
            <a:cxnSpLocks/>
          </p:cNvCxnSpPr>
          <p:nvPr userDrawn="1"/>
        </p:nvCxnSpPr>
        <p:spPr bwMode="auto">
          <a:xfrm flipV="1">
            <a:off x="109728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03B57EE0-2027-64C5-37BE-11D5CA2AB609}"/>
              </a:ext>
            </a:extLst>
          </p:cNvPr>
          <p:cNvCxnSpPr>
            <a:cxnSpLocks/>
          </p:cNvCxnSpPr>
          <p:nvPr userDrawn="1"/>
        </p:nvCxnSpPr>
        <p:spPr bwMode="auto">
          <a:xfrm flipV="1">
            <a:off x="73152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34AA72CF-4F11-DB8A-48D9-916C9FF9BFB4}"/>
              </a:ext>
            </a:extLst>
          </p:cNvPr>
          <p:cNvCxnSpPr>
            <a:cxnSpLocks/>
          </p:cNvCxnSpPr>
          <p:nvPr userDrawn="1"/>
        </p:nvCxnSpPr>
        <p:spPr bwMode="auto">
          <a:xfrm flipV="1">
            <a:off x="36576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9" name="Footer Placeholder 3">
            <a:extLst>
              <a:ext uri="{FF2B5EF4-FFF2-40B4-BE49-F238E27FC236}">
                <a16:creationId xmlns:a16="http://schemas.microsoft.com/office/drawing/2014/main" id="{32109157-B1C1-37A4-025F-FFCC7F383B05}"/>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10" name="Footer Placeholder 3">
            <a:extLst>
              <a:ext uri="{FF2B5EF4-FFF2-40B4-BE49-F238E27FC236}">
                <a16:creationId xmlns:a16="http://schemas.microsoft.com/office/drawing/2014/main" id="{4356F305-2C49-348E-A612-6F480BB26CAC}"/>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11" name="TextBox 10">
            <a:extLst>
              <a:ext uri="{FF2B5EF4-FFF2-40B4-BE49-F238E27FC236}">
                <a16:creationId xmlns:a16="http://schemas.microsoft.com/office/drawing/2014/main" id="{BF425C24-473B-038D-035D-11F33758B5C2}"/>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9" name="Text Placeholder 13">
            <a:extLst>
              <a:ext uri="{FF2B5EF4-FFF2-40B4-BE49-F238E27FC236}">
                <a16:creationId xmlns:a16="http://schemas.microsoft.com/office/drawing/2014/main" id="{6798544B-6270-4946-957E-CC2C772008D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5" name="Text Placeholder 7">
            <a:extLst>
              <a:ext uri="{FF2B5EF4-FFF2-40B4-BE49-F238E27FC236}">
                <a16:creationId xmlns:a16="http://schemas.microsoft.com/office/drawing/2014/main" id="{F620D948-17C0-BAA2-E2CF-AD6656849CA1}"/>
              </a:ext>
            </a:extLst>
          </p:cNvPr>
          <p:cNvSpPr>
            <a:spLocks noGrp="1"/>
          </p:cNvSpPr>
          <p:nvPr>
            <p:ph type="body" sz="quarter" idx="17" hasCustomPrompt="1"/>
          </p:nvPr>
        </p:nvSpPr>
        <p:spPr>
          <a:xfrm>
            <a:off x="457199" y="182880"/>
            <a:ext cx="3200393" cy="246887"/>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6085150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5] Divider ">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0" hasCustomPrompt="1"/>
          </p:nvPr>
        </p:nvSpPr>
        <p:spPr>
          <a:xfrm>
            <a:off x="7772399" y="457199"/>
            <a:ext cx="6400800" cy="7204174"/>
          </a:xfrm>
        </p:spPr>
        <p:txBody>
          <a:bodyPr anchor="ctr"/>
          <a:lstStyle>
            <a:lvl1pPr algn="ctr">
              <a:defRPr sz="1200">
                <a:solidFill>
                  <a:schemeClr val="accent6"/>
                </a:solidFill>
                <a:latin typeface="IBM Plex Sans" charset="0"/>
                <a:ea typeface="IBM Plex Sans" charset="0"/>
                <a:cs typeface="IBM Plex Sans" charset="0"/>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p:nvPr>
        </p:nvSpPr>
        <p:spPr>
          <a:xfrm>
            <a:off x="457201" y="329184"/>
            <a:ext cx="6629399" cy="3019300"/>
          </a:xfrm>
        </p:spPr>
        <p:txBody>
          <a:bodyPr>
            <a:noAutofit/>
          </a:bodyPr>
          <a:lstStyle>
            <a:lvl1pPr>
              <a:defRPr sz="5400" b="0" i="0">
                <a:solidFill>
                  <a:schemeClr val="accent3"/>
                </a:solidFill>
                <a:latin typeface="IBM Plex Sans ExtLt" panose="020B0303050203000203" pitchFamily="34" charset="0"/>
              </a:defRPr>
            </a:lvl1pPr>
          </a:lstStyle>
          <a:p>
            <a:r>
              <a:rPr lang="en-GB"/>
              <a:t>Click to edit Master title style</a:t>
            </a:r>
            <a:endParaRPr lang="en-US" dirty="0"/>
          </a:p>
        </p:txBody>
      </p:sp>
      <p:sp>
        <p:nvSpPr>
          <p:cNvPr id="6" name="Content Placeholder 2">
            <a:extLst>
              <a:ext uri="{FF2B5EF4-FFF2-40B4-BE49-F238E27FC236}">
                <a16:creationId xmlns:a16="http://schemas.microsoft.com/office/drawing/2014/main" id="{647D0886-36E3-4849-BE56-B5CD912ABB09}"/>
              </a:ext>
            </a:extLst>
          </p:cNvPr>
          <p:cNvSpPr>
            <a:spLocks noGrp="1"/>
          </p:cNvSpPr>
          <p:nvPr>
            <p:ph idx="1"/>
          </p:nvPr>
        </p:nvSpPr>
        <p:spPr>
          <a:xfrm>
            <a:off x="457200" y="4114799"/>
            <a:ext cx="6629398" cy="3546573"/>
          </a:xfrm>
          <a:prstGeom prst="rect">
            <a:avLst/>
          </a:prstGeom>
        </p:spPr>
        <p:txBody>
          <a:bodyPr tIns="0">
            <a:noAutofit/>
          </a:bodyPr>
          <a:lstStyle>
            <a:lvl1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13">
            <a:extLst>
              <a:ext uri="{FF2B5EF4-FFF2-40B4-BE49-F238E27FC236}">
                <a16:creationId xmlns:a16="http://schemas.microsoft.com/office/drawing/2014/main" id="{BDB2C1B9-C605-DD43-9FD0-52F1A1A98F9C}"/>
              </a:ext>
            </a:extLst>
          </p:cNvPr>
          <p:cNvSpPr>
            <a:spLocks noGrp="1"/>
          </p:cNvSpPr>
          <p:nvPr>
            <p:ph type="body" sz="quarter" idx="15"/>
          </p:nvPr>
        </p:nvSpPr>
        <p:spPr>
          <a:xfrm>
            <a:off x="457200" y="7467599"/>
            <a:ext cx="6629398" cy="332233"/>
          </a:xfrm>
        </p:spPr>
        <p:txBody>
          <a:bodyPr anchor="b"/>
          <a:lstStyle>
            <a:lvl1pPr>
              <a:spcBef>
                <a:spcPts val="0"/>
              </a:spcBef>
              <a:defRPr sz="800">
                <a:solidFill>
                  <a:schemeClr val="tx1">
                    <a:alpha val="60000"/>
                  </a:schemeClr>
                </a:solidFill>
              </a:defRPr>
            </a:lvl1pPr>
          </a:lstStyle>
          <a:p>
            <a:pPr lvl="0"/>
            <a:r>
              <a:rPr lang="en-GB"/>
              <a:t>Click to edit Master text styles</a:t>
            </a:r>
          </a:p>
        </p:txBody>
      </p:sp>
      <p:sp>
        <p:nvSpPr>
          <p:cNvPr id="10" name="Text Placeholder 7">
            <a:extLst>
              <a:ext uri="{FF2B5EF4-FFF2-40B4-BE49-F238E27FC236}">
                <a16:creationId xmlns:a16="http://schemas.microsoft.com/office/drawing/2014/main" id="{7A3129D5-04B5-78CE-5363-454B1A46BAA4}"/>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8244866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1] 3 col">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7A91E8-27A9-964C-8402-CAA5D6AE9A76}"/>
              </a:ext>
            </a:extLst>
          </p:cNvPr>
          <p:cNvSpPr/>
          <p:nvPr userDrawn="1"/>
        </p:nvSpPr>
        <p:spPr>
          <a:xfrm>
            <a:off x="-2" y="0"/>
            <a:ext cx="3654203"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77A7C1D1-E1CB-1742-A3BF-94023278D39A}"/>
              </a:ext>
            </a:extLst>
          </p:cNvPr>
          <p:cNvSpPr>
            <a:spLocks noGrp="1"/>
          </p:cNvSpPr>
          <p:nvPr>
            <p:ph type="title"/>
          </p:nvPr>
        </p:nvSpPr>
        <p:spPr>
          <a:xfrm>
            <a:off x="457201" y="685800"/>
            <a:ext cx="2971800" cy="3154994"/>
          </a:xfrm>
        </p:spPr>
        <p:txBody>
          <a:bodyPr lIns="0" tIns="0" rIns="0" bIns="0" anchor="t" anchorCtr="0"/>
          <a:lstStyle>
            <a:lvl1pPr>
              <a:defRPr sz="3200">
                <a:solidFill>
                  <a:srgbClr val="001141"/>
                </a:solidFill>
              </a:defRPr>
            </a:lvl1pPr>
          </a:lstStyle>
          <a:p>
            <a:r>
              <a:rPr lang="en-US" dirty="0"/>
              <a:t>Click to edit Master title style</a:t>
            </a:r>
          </a:p>
        </p:txBody>
      </p:sp>
      <p:sp>
        <p:nvSpPr>
          <p:cNvPr id="9" name="Text Placeholder 3">
            <a:extLst>
              <a:ext uri="{FF2B5EF4-FFF2-40B4-BE49-F238E27FC236}">
                <a16:creationId xmlns:a16="http://schemas.microsoft.com/office/drawing/2014/main" id="{D4D69191-E751-6A44-8799-858D837B74D0}"/>
              </a:ext>
            </a:extLst>
          </p:cNvPr>
          <p:cNvSpPr>
            <a:spLocks noGrp="1"/>
          </p:cNvSpPr>
          <p:nvPr>
            <p:ph type="body" sz="half" idx="2"/>
          </p:nvPr>
        </p:nvSpPr>
        <p:spPr>
          <a:xfrm>
            <a:off x="457201" y="4114799"/>
            <a:ext cx="2971800" cy="2926397"/>
          </a:xfrm>
        </p:spPr>
        <p:txBody>
          <a:bodyPr lIns="0" tIns="0" rIns="0" bIns="0"/>
          <a:lstStyle>
            <a:lvl1pPr marL="0" indent="0">
              <a:buNone/>
              <a:defRPr sz="16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8697BCA7-C177-124C-A104-55300A7FA178}"/>
              </a:ext>
            </a:extLst>
          </p:cNvPr>
          <p:cNvCxnSpPr/>
          <p:nvPr userDrawn="1"/>
        </p:nvCxnSpPr>
        <p:spPr>
          <a:xfrm flipV="1">
            <a:off x="10972800"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2BB577B-B07D-D447-A615-CA819C93FEE4}"/>
              </a:ext>
            </a:extLst>
          </p:cNvPr>
          <p:cNvCxnSpPr/>
          <p:nvPr userDrawn="1"/>
        </p:nvCxnSpPr>
        <p:spPr>
          <a:xfrm flipV="1">
            <a:off x="7313146"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sp>
        <p:nvSpPr>
          <p:cNvPr id="22" name="Footer Placeholder 3">
            <a:extLst>
              <a:ext uri="{FF2B5EF4-FFF2-40B4-BE49-F238E27FC236}">
                <a16:creationId xmlns:a16="http://schemas.microsoft.com/office/drawing/2014/main" id="{6764DBC5-489D-7E4E-944D-52ABEDA307DC}"/>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26" name="Content Placeholder 2">
            <a:extLst>
              <a:ext uri="{FF2B5EF4-FFF2-40B4-BE49-F238E27FC236}">
                <a16:creationId xmlns:a16="http://schemas.microsoft.com/office/drawing/2014/main" id="{0B3512A8-17BF-9949-A2C4-C98E61A5AD47}"/>
              </a:ext>
            </a:extLst>
          </p:cNvPr>
          <p:cNvSpPr>
            <a:spLocks noGrp="1"/>
          </p:cNvSpPr>
          <p:nvPr>
            <p:ph idx="15"/>
          </p:nvPr>
        </p:nvSpPr>
        <p:spPr>
          <a:xfrm>
            <a:off x="75438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Content Placeholder 2">
            <a:extLst>
              <a:ext uri="{FF2B5EF4-FFF2-40B4-BE49-F238E27FC236}">
                <a16:creationId xmlns:a16="http://schemas.microsoft.com/office/drawing/2014/main" id="{54059447-EDE4-1A4B-868A-000E1469CEE2}"/>
              </a:ext>
            </a:extLst>
          </p:cNvPr>
          <p:cNvSpPr>
            <a:spLocks noGrp="1"/>
          </p:cNvSpPr>
          <p:nvPr>
            <p:ph idx="16"/>
          </p:nvPr>
        </p:nvSpPr>
        <p:spPr>
          <a:xfrm>
            <a:off x="3886200" y="2057401"/>
            <a:ext cx="32004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Content Placeholder 2">
            <a:extLst>
              <a:ext uri="{FF2B5EF4-FFF2-40B4-BE49-F238E27FC236}">
                <a16:creationId xmlns:a16="http://schemas.microsoft.com/office/drawing/2014/main" id="{F5BF4055-FFDF-9348-A2BB-C92C1D1F1C84}"/>
              </a:ext>
            </a:extLst>
          </p:cNvPr>
          <p:cNvSpPr>
            <a:spLocks noGrp="1"/>
          </p:cNvSpPr>
          <p:nvPr>
            <p:ph idx="17"/>
          </p:nvPr>
        </p:nvSpPr>
        <p:spPr>
          <a:xfrm>
            <a:off x="11201400" y="2057401"/>
            <a:ext cx="301752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13">
            <a:extLst>
              <a:ext uri="{FF2B5EF4-FFF2-40B4-BE49-F238E27FC236}">
                <a16:creationId xmlns:a16="http://schemas.microsoft.com/office/drawing/2014/main" id="{A39FE51C-EC10-E84B-86FF-C2D36AF6AA67}"/>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7" name="TextBox 16">
            <a:extLst>
              <a:ext uri="{FF2B5EF4-FFF2-40B4-BE49-F238E27FC236}">
                <a16:creationId xmlns:a16="http://schemas.microsoft.com/office/drawing/2014/main" id="{B55232CE-1271-6A46-BD1B-04B7E7F30491}"/>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3" name="Text Placeholder 7">
            <a:extLst>
              <a:ext uri="{FF2B5EF4-FFF2-40B4-BE49-F238E27FC236}">
                <a16:creationId xmlns:a16="http://schemas.microsoft.com/office/drawing/2014/main" id="{2457793A-26AD-4E03-28D3-B1C6A5DB6900}"/>
              </a:ext>
            </a:extLst>
          </p:cNvPr>
          <p:cNvSpPr>
            <a:spLocks noGrp="1"/>
          </p:cNvSpPr>
          <p:nvPr>
            <p:ph type="body" sz="quarter" idx="19"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532174744"/>
      </p:ext>
    </p:extLst>
  </p:cSld>
  <p:clrMapOvr>
    <a:masterClrMapping/>
  </p:clrMapOvr>
  <p:extLst>
    <p:ext uri="{DCECCB84-F9BA-43D5-87BE-67443E8EF086}">
      <p15:sldGuideLst xmlns:p15="http://schemas.microsoft.com/office/powerpoint/2012/main">
        <p15:guide id="1" orient="horz" pos="259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2] 3 col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162C2B9-5432-CA10-F618-841A174FC850}"/>
              </a:ext>
            </a:extLst>
          </p:cNvPr>
          <p:cNvSpPr>
            <a:spLocks noGrp="1"/>
          </p:cNvSpPr>
          <p:nvPr>
            <p:ph type="body" sz="half" idx="2"/>
          </p:nvPr>
        </p:nvSpPr>
        <p:spPr>
          <a:xfrm>
            <a:off x="365760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0" name="Content Placeholder 2"/>
          <p:cNvSpPr>
            <a:spLocks noGrp="1"/>
          </p:cNvSpPr>
          <p:nvPr>
            <p:ph idx="16"/>
          </p:nvPr>
        </p:nvSpPr>
        <p:spPr>
          <a:xfrm>
            <a:off x="36576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9" name="Content Placeholder 2"/>
          <p:cNvSpPr>
            <a:spLocks noGrp="1"/>
          </p:cNvSpPr>
          <p:nvPr>
            <p:ph idx="15"/>
          </p:nvPr>
        </p:nvSpPr>
        <p:spPr>
          <a:xfrm>
            <a:off x="73152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11" name="Content Placeholder 2"/>
          <p:cNvSpPr>
            <a:spLocks noGrp="1"/>
          </p:cNvSpPr>
          <p:nvPr>
            <p:ph idx="17"/>
          </p:nvPr>
        </p:nvSpPr>
        <p:spPr>
          <a:xfrm>
            <a:off x="10972800" y="2057401"/>
            <a:ext cx="3657600" cy="6172200"/>
          </a:xfrm>
        </p:spPr>
        <p:txBody>
          <a:bodyPr lIns="228600" tIns="0" rIns="228600">
            <a:noAutofit/>
          </a:bodyPr>
          <a:lstStyle>
            <a:lvl1pPr>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a:t>Click to edit Master text styles</a:t>
            </a:r>
          </a:p>
        </p:txBody>
      </p:sp>
      <p:sp>
        <p:nvSpPr>
          <p:cNvPr id="5" name="Title 1"/>
          <p:cNvSpPr>
            <a:spLocks noGrp="1"/>
          </p:cNvSpPr>
          <p:nvPr>
            <p:ph type="title"/>
          </p:nvPr>
        </p:nvSpPr>
        <p:spPr>
          <a:xfrm>
            <a:off x="457201" y="2057400"/>
            <a:ext cx="2971800" cy="3657600"/>
          </a:xfrm>
        </p:spPr>
        <p:txBody>
          <a:bodyPr>
            <a:noAutofit/>
          </a:bodyPr>
          <a:lstStyle>
            <a:lvl1pPr>
              <a:defRPr sz="2800" b="0" i="0">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a:t>Click to edit Master title style</a:t>
            </a:r>
            <a:endParaRPr lang="en-US" dirty="0"/>
          </a:p>
        </p:txBody>
      </p:sp>
      <p:sp>
        <p:nvSpPr>
          <p:cNvPr id="12" name="Text Placeholder 13">
            <a:extLst>
              <a:ext uri="{FF2B5EF4-FFF2-40B4-BE49-F238E27FC236}">
                <a16:creationId xmlns:a16="http://schemas.microsoft.com/office/drawing/2014/main" id="{FCBAA316-876A-094A-90E1-07FF5F9BC66A}"/>
              </a:ext>
            </a:extLst>
          </p:cNvPr>
          <p:cNvSpPr>
            <a:spLocks noGrp="1"/>
          </p:cNvSpPr>
          <p:nvPr>
            <p:ph type="body" sz="quarter" idx="18"/>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B68B145D-D538-C0DF-3517-643AFFDAF28C}"/>
              </a:ext>
            </a:extLst>
          </p:cNvPr>
          <p:cNvSpPr>
            <a:spLocks noGrp="1"/>
          </p:cNvSpPr>
          <p:nvPr>
            <p:ph type="body" sz="quarter" idx="20"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14" name="Text Placeholder 3">
            <a:extLst>
              <a:ext uri="{FF2B5EF4-FFF2-40B4-BE49-F238E27FC236}">
                <a16:creationId xmlns:a16="http://schemas.microsoft.com/office/drawing/2014/main" id="{0AFDD405-D4C4-B0E0-7115-E1E7DA8AE228}"/>
              </a:ext>
            </a:extLst>
          </p:cNvPr>
          <p:cNvSpPr>
            <a:spLocks noGrp="1"/>
          </p:cNvSpPr>
          <p:nvPr>
            <p:ph type="body" sz="half" idx="21"/>
          </p:nvPr>
        </p:nvSpPr>
        <p:spPr>
          <a:xfrm>
            <a:off x="732028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5" name="Text Placeholder 3">
            <a:extLst>
              <a:ext uri="{FF2B5EF4-FFF2-40B4-BE49-F238E27FC236}">
                <a16:creationId xmlns:a16="http://schemas.microsoft.com/office/drawing/2014/main" id="{EFA99CD5-64AF-E1EA-1A16-19E44905244E}"/>
              </a:ext>
            </a:extLst>
          </p:cNvPr>
          <p:cNvSpPr>
            <a:spLocks noGrp="1"/>
          </p:cNvSpPr>
          <p:nvPr>
            <p:ph type="body" sz="half" idx="22"/>
          </p:nvPr>
        </p:nvSpPr>
        <p:spPr>
          <a:xfrm>
            <a:off x="10967720" y="0"/>
            <a:ext cx="3657600" cy="2057400"/>
          </a:xfrm>
        </p:spPr>
        <p:txBody>
          <a:bodyPr lIns="228600" tIns="640080" rIns="228600" bIns="0"/>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31993334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3] 3 col">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a:t>Click to edit Master title style</a:t>
            </a:r>
            <a:endParaRPr lang="en-US" dirty="0"/>
          </a:p>
        </p:txBody>
      </p:sp>
      <p:sp>
        <p:nvSpPr>
          <p:cNvPr id="9" name="Content Placeholder 2"/>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6" name="Footer Placeholder 3">
            <a:extLst>
              <a:ext uri="{FF2B5EF4-FFF2-40B4-BE49-F238E27FC236}">
                <a16:creationId xmlns:a16="http://schemas.microsoft.com/office/drawing/2014/main" id="{3F37BFFE-91A3-7B4D-B5B4-7DCEC3D1F2C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pic>
        <p:nvPicPr>
          <p:cNvPr id="12" name="Picture 11">
            <a:extLst>
              <a:ext uri="{FF2B5EF4-FFF2-40B4-BE49-F238E27FC236}">
                <a16:creationId xmlns:a16="http://schemas.microsoft.com/office/drawing/2014/main" id="{AEF33CE2-5DE7-B746-ABEB-505C0089599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D7E6FF0C-6C54-9B62-EC97-1040E2929872}"/>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82274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4] 3 col">
    <p:spTree>
      <p:nvGrpSpPr>
        <p:cNvPr id="1" name=""/>
        <p:cNvGrpSpPr/>
        <p:nvPr/>
      </p:nvGrpSpPr>
      <p:grpSpPr>
        <a:xfrm>
          <a:off x="0" y="0"/>
          <a:ext cx="0" cy="0"/>
          <a:chOff x="0" y="0"/>
          <a:chExt cx="0" cy="0"/>
        </a:xfrm>
      </p:grpSpPr>
      <p:sp>
        <p:nvSpPr>
          <p:cNvPr id="17" name="Content Placeholder 2"/>
          <p:cNvSpPr>
            <a:spLocks noGrp="1"/>
          </p:cNvSpPr>
          <p:nvPr>
            <p:ph idx="16"/>
          </p:nvPr>
        </p:nvSpPr>
        <p:spPr>
          <a:xfrm>
            <a:off x="10973773" y="4114798"/>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idx="15"/>
          </p:nvPr>
        </p:nvSpPr>
        <p:spPr>
          <a:xfrm>
            <a:off x="7315200" y="4114800"/>
            <a:ext cx="3657600" cy="4114800"/>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2"/>
          <p:cNvSpPr>
            <a:spLocks noGrp="1"/>
          </p:cNvSpPr>
          <p:nvPr>
            <p:ph idx="17"/>
          </p:nvPr>
        </p:nvSpPr>
        <p:spPr>
          <a:xfrm>
            <a:off x="3657600" y="4114800"/>
            <a:ext cx="3657600" cy="4114798"/>
          </a:xfrm>
          <a:prstGeom prst="rect">
            <a:avLst/>
          </a:prstGeom>
          <a:noFill/>
        </p:spPr>
        <p:txBody>
          <a:bodyPr lIns="228600" tIns="640080" rIns="228600">
            <a:noAutofit/>
          </a:bodyPr>
          <a:lstStyle>
            <a:lvl1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8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Rectangle 2"/>
          <p:cNvSpPr/>
          <p:nvPr userDrawn="1"/>
        </p:nvSpPr>
        <p:spPr>
          <a:xfrm>
            <a:off x="-973" y="0"/>
            <a:ext cx="3657600" cy="8229600"/>
          </a:xfrm>
          <a:prstGeom prst="rect">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title"/>
          </p:nvPr>
        </p:nvSpPr>
        <p:spPr>
          <a:xfrm>
            <a:off x="457201" y="2057400"/>
            <a:ext cx="2971800" cy="1994403"/>
          </a:xfrm>
        </p:spPr>
        <p:txBody>
          <a:bodyPr>
            <a:noAutofit/>
          </a:bodyPr>
          <a:lstStyle>
            <a:lvl1pPr>
              <a:defRPr sz="4800" b="0" i="0">
                <a:solidFill>
                  <a:schemeClr val="tx1"/>
                </a:solidFill>
                <a:latin typeface="IBM Plex Sans ExtLt" panose="020B0303050203000203" pitchFamily="34" charset="0"/>
              </a:defRPr>
            </a:lvl1pPr>
          </a:lstStyle>
          <a:p>
            <a:r>
              <a:rPr lang="en-US"/>
              <a:t>Click to edit Master title style</a:t>
            </a:r>
            <a:endParaRPr lang="en-US" dirty="0"/>
          </a:p>
        </p:txBody>
      </p:sp>
      <p:cxnSp>
        <p:nvCxnSpPr>
          <p:cNvPr id="19" name="Straight Connector 18"/>
          <p:cNvCxnSpPr/>
          <p:nvPr userDrawn="1"/>
        </p:nvCxnSpPr>
        <p:spPr>
          <a:xfrm>
            <a:off x="73152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09728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11" name="Text Placeholder 13">
            <a:extLst>
              <a:ext uri="{FF2B5EF4-FFF2-40B4-BE49-F238E27FC236}">
                <a16:creationId xmlns:a16="http://schemas.microsoft.com/office/drawing/2014/main" id="{0F82FA72-2A24-094F-A9B6-D759E2DBA861}"/>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3" name="TextBox 12">
            <a:extLst>
              <a:ext uri="{FF2B5EF4-FFF2-40B4-BE49-F238E27FC236}">
                <a16:creationId xmlns:a16="http://schemas.microsoft.com/office/drawing/2014/main" id="{E6C0175D-7D21-5641-9B79-6DAF02D3BC30}"/>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4" name="Footer Placeholder 3">
            <a:extLst>
              <a:ext uri="{FF2B5EF4-FFF2-40B4-BE49-F238E27FC236}">
                <a16:creationId xmlns:a16="http://schemas.microsoft.com/office/drawing/2014/main" id="{B9DE19C4-6F2E-1B41-8EDE-C945BCBE168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5" name="Text Placeholder">
            <a:extLst>
              <a:ext uri="{FF2B5EF4-FFF2-40B4-BE49-F238E27FC236}">
                <a16:creationId xmlns:a16="http://schemas.microsoft.com/office/drawing/2014/main" id="{C42C7725-C130-D5DC-6CCE-637D3CBA7E60}"/>
              </a:ext>
            </a:extLst>
          </p:cNvPr>
          <p:cNvSpPr>
            <a:spLocks noGrp="1"/>
          </p:cNvSpPr>
          <p:nvPr>
            <p:ph type="body" sz="quarter" idx="20"/>
          </p:nvPr>
        </p:nvSpPr>
        <p:spPr>
          <a:xfrm>
            <a:off x="454859" y="4114800"/>
            <a:ext cx="3201768" cy="3200400"/>
          </a:xfrm>
        </p:spPr>
        <p:txBody>
          <a:bodyPr lIns="0" tIns="640080" rIns="228600"/>
          <a:lstStyle>
            <a:lvl1pPr>
              <a:defRPr sz="2000" b="0" i="0">
                <a:solidFill>
                  <a:schemeClr val="tx1"/>
                </a:solidFill>
                <a:latin typeface="IBM Plex Sans Medm" panose="020B0503050203000203" pitchFamily="34" charset="0"/>
              </a:defRPr>
            </a:lvl1pPr>
            <a:lvl2pPr>
              <a:defRPr b="0" i="0">
                <a:solidFill>
                  <a:schemeClr val="tx1"/>
                </a:solidFill>
                <a:latin typeface="IBM Plex Sans Medm" panose="020B0503050203000203" pitchFamily="34" charset="0"/>
              </a:defRPr>
            </a:lvl2pPr>
            <a:lvl3pPr>
              <a:defRPr b="0" i="0">
                <a:solidFill>
                  <a:schemeClr val="tx1"/>
                </a:solidFill>
                <a:latin typeface="IBM Plex Sans Medm" panose="020B0503050203000203" pitchFamily="34" charset="0"/>
              </a:defRPr>
            </a:lvl3pPr>
            <a:lvl4pPr>
              <a:defRPr b="0" i="0">
                <a:solidFill>
                  <a:schemeClr val="tx1"/>
                </a:solidFill>
                <a:latin typeface="IBM Plex Sans Medm" panose="020B0503050203000203" pitchFamily="34" charset="0"/>
              </a:defRPr>
            </a:lvl4pPr>
            <a:lvl5pPr>
              <a:defRPr b="0" i="0">
                <a:solidFill>
                  <a:schemeClr val="tx1"/>
                </a:solidFill>
                <a:latin typeface="IBM Plex Sans Medm" panose="020B0503050203000203" pitchFamily="34" charset="0"/>
              </a:defRPr>
            </a:lvl5pPr>
          </a:lstStyle>
          <a:p>
            <a:pPr lvl="0"/>
            <a:r>
              <a:rPr lang="en-US"/>
              <a:t>Click to edit Master text styles</a:t>
            </a:r>
          </a:p>
        </p:txBody>
      </p:sp>
      <p:sp>
        <p:nvSpPr>
          <p:cNvPr id="4" name="Text Placeholder 7">
            <a:extLst>
              <a:ext uri="{FF2B5EF4-FFF2-40B4-BE49-F238E27FC236}">
                <a16:creationId xmlns:a16="http://schemas.microsoft.com/office/drawing/2014/main" id="{1016687C-2F65-7D9F-4101-9086FFF7B037}"/>
              </a:ext>
            </a:extLst>
          </p:cNvPr>
          <p:cNvSpPr>
            <a:spLocks noGrp="1"/>
          </p:cNvSpPr>
          <p:nvPr>
            <p:ph type="body" sz="quarter" idx="21"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8D8D8D"/>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7" name="Picture Placeholder 2">
            <a:extLst>
              <a:ext uri="{FF2B5EF4-FFF2-40B4-BE49-F238E27FC236}">
                <a16:creationId xmlns:a16="http://schemas.microsoft.com/office/drawing/2014/main" id="{EBB0630C-5093-37CE-8A13-1808791E6063}"/>
              </a:ext>
            </a:extLst>
          </p:cNvPr>
          <p:cNvSpPr>
            <a:spLocks noGrp="1"/>
          </p:cNvSpPr>
          <p:nvPr>
            <p:ph type="pic" idx="1"/>
          </p:nvPr>
        </p:nvSpPr>
        <p:spPr>
          <a:xfrm>
            <a:off x="3656627" y="0"/>
            <a:ext cx="10973773" cy="4114800"/>
          </a:xfrm>
        </p:spPr>
        <p:txBody>
          <a:bodyPr anchor="ctr"/>
          <a:lstStyle>
            <a:lvl1pPr marL="0" indent="0" algn="ctr">
              <a:buNone/>
              <a:defRPr sz="1200">
                <a:solidFill>
                  <a:schemeClr val="accent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Tree>
    <p:extLst>
      <p:ext uri="{BB962C8B-B14F-4D97-AF65-F5344CB8AC3E}">
        <p14:creationId xmlns:p14="http://schemas.microsoft.com/office/powerpoint/2010/main" val="18745270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5] 2 or 3 col">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6" name="Text Placeholder 1">
            <a:extLst>
              <a:ext uri="{FF2B5EF4-FFF2-40B4-BE49-F238E27FC236}">
                <a16:creationId xmlns:a16="http://schemas.microsoft.com/office/drawing/2014/main" id="{E969A9A4-3F85-5C56-0099-BFE60CC57C0D}"/>
              </a:ext>
            </a:extLst>
          </p:cNvPr>
          <p:cNvSpPr>
            <a:spLocks noGrp="1"/>
          </p:cNvSpPr>
          <p:nvPr>
            <p:ph type="body" sz="quarter" idx="18"/>
          </p:nvPr>
        </p:nvSpPr>
        <p:spPr>
          <a:xfrm>
            <a:off x="7543800" y="2057400"/>
            <a:ext cx="3200400" cy="5486400"/>
          </a:xfrm>
        </p:spPr>
        <p:txBody>
          <a:bodyPr/>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
            <a:extLst>
              <a:ext uri="{FF2B5EF4-FFF2-40B4-BE49-F238E27FC236}">
                <a16:creationId xmlns:a16="http://schemas.microsoft.com/office/drawing/2014/main" id="{6C2E2674-6C86-7459-7DAE-DB41910EC33D}"/>
              </a:ext>
            </a:extLst>
          </p:cNvPr>
          <p:cNvSpPr>
            <a:spLocks noGrp="1"/>
          </p:cNvSpPr>
          <p:nvPr>
            <p:ph type="body" sz="quarter" idx="17"/>
          </p:nvPr>
        </p:nvSpPr>
        <p:spPr>
          <a:xfrm>
            <a:off x="3886200" y="2057398"/>
            <a:ext cx="3200400" cy="5486400"/>
          </a:xfrm>
        </p:spPr>
        <p:txBody>
          <a:bodyPr/>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1" name="Content Placeholder 2"/>
          <p:cNvSpPr>
            <a:spLocks noGrp="1"/>
          </p:cNvSpPr>
          <p:nvPr>
            <p:ph idx="13"/>
          </p:nvPr>
        </p:nvSpPr>
        <p:spPr>
          <a:xfrm>
            <a:off x="10972800" y="-2"/>
            <a:ext cx="3657600" cy="8229600"/>
          </a:xfrm>
        </p:spPr>
        <p:txBody>
          <a:bodyPr lIns="228600" tIns="2057400">
            <a:noAutofit/>
          </a:bodyPr>
          <a:lstStyle>
            <a:lvl1pPr>
              <a:defRPr sz="1600">
                <a:solidFill>
                  <a:schemeClr val="tx1"/>
                </a:solidFill>
              </a:defRPr>
            </a:lvl1pPr>
            <a:lvl2pPr marL="182880" indent="-182880">
              <a:lnSpc>
                <a:spcPct val="110000"/>
              </a:lnSpc>
              <a:spcBef>
                <a:spcPts val="1200"/>
              </a:spcBef>
              <a:defRPr sz="1600">
                <a:solidFill>
                  <a:schemeClr val="tx1"/>
                </a:solidFill>
              </a:defRPr>
            </a:lvl2pPr>
            <a:lvl3pPr marL="365760" indent="-182880">
              <a:lnSpc>
                <a:spcPct val="110000"/>
              </a:lnSpc>
              <a:spcBef>
                <a:spcPts val="0"/>
              </a:spcBef>
              <a:defRPr sz="1600">
                <a:solidFill>
                  <a:schemeClr val="tx1"/>
                </a:solidFill>
              </a:defRPr>
            </a:lvl3pPr>
            <a:lvl4pPr marL="548640" indent="-182880">
              <a:lnSpc>
                <a:spcPct val="110000"/>
              </a:lnSpc>
              <a:spcBef>
                <a:spcPts val="0"/>
              </a:spcBef>
              <a:defRPr sz="1600">
                <a:solidFill>
                  <a:schemeClr val="tx1"/>
                </a:solidFill>
              </a:defRPr>
            </a:lvl4pPr>
            <a:lvl5pPr marL="731520" indent="-182880">
              <a:lnSpc>
                <a:spcPct val="110000"/>
              </a:lnSpc>
              <a:spcBef>
                <a:spcPts val="0"/>
              </a:spcBef>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12" name="Text Placeholder 13">
            <a:extLst>
              <a:ext uri="{FF2B5EF4-FFF2-40B4-BE49-F238E27FC236}">
                <a16:creationId xmlns:a16="http://schemas.microsoft.com/office/drawing/2014/main" id="{C13ABAB6-1960-7F42-9DF0-3CD4A60666E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15" name="Picture 14">
            <a:extLst>
              <a:ext uri="{FF2B5EF4-FFF2-40B4-BE49-F238E27FC236}">
                <a16:creationId xmlns:a16="http://schemas.microsoft.com/office/drawing/2014/main" id="{2E7B4578-5E3D-4E42-B60E-3073CC1744C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8" name="Text Placeholder 7">
            <a:extLst>
              <a:ext uri="{FF2B5EF4-FFF2-40B4-BE49-F238E27FC236}">
                <a16:creationId xmlns:a16="http://schemas.microsoft.com/office/drawing/2014/main" id="{B750C3FD-7D83-E46A-8237-19CDF88A925C}"/>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7399353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1] 4 small boxes">
    <p:spTree>
      <p:nvGrpSpPr>
        <p:cNvPr id="1" name=""/>
        <p:cNvGrpSpPr/>
        <p:nvPr/>
      </p:nvGrpSpPr>
      <p:grpSpPr>
        <a:xfrm>
          <a:off x="0" y="0"/>
          <a:ext cx="0" cy="0"/>
          <a:chOff x="0" y="0"/>
          <a:chExt cx="0" cy="0"/>
        </a:xfrm>
      </p:grpSpPr>
      <p:sp>
        <p:nvSpPr>
          <p:cNvPr id="3" name="Content Placeholder 3">
            <a:extLst>
              <a:ext uri="{FF2B5EF4-FFF2-40B4-BE49-F238E27FC236}">
                <a16:creationId xmlns:a16="http://schemas.microsoft.com/office/drawing/2014/main" id="{F709541B-BC9A-16AA-C43A-82287F9C7314}"/>
              </a:ext>
            </a:extLst>
          </p:cNvPr>
          <p:cNvSpPr>
            <a:spLocks noGrp="1"/>
          </p:cNvSpPr>
          <p:nvPr>
            <p:ph sz="quarter" idx="21"/>
          </p:nvPr>
        </p:nvSpPr>
        <p:spPr>
          <a:xfrm>
            <a:off x="10972800" y="4114800"/>
            <a:ext cx="3657600" cy="4117339"/>
          </a:xfrm>
          <a:noFill/>
          <a:ln>
            <a:noFill/>
          </a:ln>
        </p:spPr>
        <p:txBody>
          <a:bodyPr lIns="219456" tIns="27432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a:t>Click to edit Master title style</a:t>
            </a:r>
            <a:endParaRPr lang="en-US" dirty="0"/>
          </a:p>
        </p:txBody>
      </p:sp>
      <p:sp>
        <p:nvSpPr>
          <p:cNvPr id="8" name="Text Placeholder"/>
          <p:cNvSpPr>
            <a:spLocks noGrp="1"/>
          </p:cNvSpPr>
          <p:nvPr>
            <p:ph type="body" sz="quarter" idx="13"/>
          </p:nvPr>
        </p:nvSpPr>
        <p:spPr>
          <a:xfrm>
            <a:off x="457200" y="2057400"/>
            <a:ext cx="6629400" cy="52035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73152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10" name="Content Placeholder 2"/>
          <p:cNvSpPr>
            <a:spLocks noGrp="1"/>
          </p:cNvSpPr>
          <p:nvPr>
            <p:ph sz="quarter" idx="18"/>
          </p:nvPr>
        </p:nvSpPr>
        <p:spPr>
          <a:xfrm>
            <a:off x="109728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12" name="Content Placeholder 3"/>
          <p:cNvSpPr>
            <a:spLocks noGrp="1"/>
          </p:cNvSpPr>
          <p:nvPr>
            <p:ph sz="quarter" idx="19"/>
          </p:nvPr>
        </p:nvSpPr>
        <p:spPr>
          <a:xfrm>
            <a:off x="7315200" y="4112262"/>
            <a:ext cx="3657600" cy="4117339"/>
          </a:xfrm>
          <a:noFill/>
          <a:ln>
            <a:noFill/>
          </a:ln>
        </p:spPr>
        <p:txBody>
          <a:bodyPr lIns="219456" tIns="274320" rIns="228600" bIns="228600"/>
          <a:lstStyle>
            <a:lvl1pPr>
              <a:defRPr b="0" i="0">
                <a:solidFill>
                  <a:schemeClr val="tx1"/>
                </a:solidFill>
                <a:latin typeface="IBM Plex Sans Light" panose="020B0403050203000203" pitchFamily="34" charset="0"/>
              </a:defRPr>
            </a:lvl1pPr>
          </a:lstStyle>
          <a:p>
            <a:pPr lvl="0"/>
            <a:r>
              <a:rPr lang="en-US"/>
              <a:t>Click to edit Master text styles</a:t>
            </a:r>
          </a:p>
        </p:txBody>
      </p:sp>
      <p:sp>
        <p:nvSpPr>
          <p:cNvPr id="15" name="Text Placeholder 13">
            <a:extLst>
              <a:ext uri="{FF2B5EF4-FFF2-40B4-BE49-F238E27FC236}">
                <a16:creationId xmlns:a16="http://schemas.microsoft.com/office/drawing/2014/main" id="{03BF5629-C542-C840-BC11-867A1C3A66DF}"/>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5" name="Text Placeholder 7">
            <a:extLst>
              <a:ext uri="{FF2B5EF4-FFF2-40B4-BE49-F238E27FC236}">
                <a16:creationId xmlns:a16="http://schemas.microsoft.com/office/drawing/2014/main" id="{A8A85A7E-B994-D4F8-6C5D-7437C0D5E529}"/>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cxnSp>
        <p:nvCxnSpPr>
          <p:cNvPr id="6" name="Straight Connector 5">
            <a:extLst>
              <a:ext uri="{FF2B5EF4-FFF2-40B4-BE49-F238E27FC236}">
                <a16:creationId xmlns:a16="http://schemas.microsoft.com/office/drawing/2014/main" id="{3620AAD6-B306-D39A-A157-F27039EF649B}"/>
              </a:ext>
            </a:extLst>
          </p:cNvPr>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8C9E178D-3F44-AA79-3509-4C51486078E4}"/>
              </a:ext>
            </a:extLst>
          </p:cNvPr>
          <p:cNvCxnSpPr>
            <a:cxnSpLocks/>
          </p:cNvCxnSpPr>
          <p:nvPr userDrawn="1"/>
        </p:nvCxnSpPr>
        <p:spPr bwMode="auto">
          <a:xfrm flipV="1">
            <a:off x="10972800" y="457198"/>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890A1C8-96E4-2649-822E-08F3D6947596}"/>
              </a:ext>
            </a:extLst>
          </p:cNvPr>
          <p:cNvCxnSpPr>
            <a:cxnSpLocks/>
          </p:cNvCxnSpPr>
          <p:nvPr userDrawn="1"/>
        </p:nvCxnSpPr>
        <p:spPr bwMode="auto">
          <a:xfrm>
            <a:off x="7315200" y="4112261"/>
            <a:ext cx="68580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75570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2] Divider ">
    <p:spTree>
      <p:nvGrpSpPr>
        <p:cNvPr id="1" name=""/>
        <p:cNvGrpSpPr/>
        <p:nvPr/>
      </p:nvGrpSpPr>
      <p:grpSpPr>
        <a:xfrm>
          <a:off x="0" y="0"/>
          <a:ext cx="0" cy="0"/>
          <a:chOff x="0" y="0"/>
          <a:chExt cx="0" cy="0"/>
        </a:xfrm>
      </p:grpSpPr>
      <p:sp>
        <p:nvSpPr>
          <p:cNvPr id="2" name="Title 1"/>
          <p:cNvSpPr>
            <a:spLocks noGrp="1"/>
          </p:cNvSpPr>
          <p:nvPr>
            <p:ph type="title"/>
          </p:nvPr>
        </p:nvSpPr>
        <p:spPr>
          <a:xfrm>
            <a:off x="457200" y="246888"/>
            <a:ext cx="6858000" cy="5257800"/>
          </a:xfrm>
        </p:spPr>
        <p:txBody>
          <a:bodyPr>
            <a:noAutofit/>
          </a:bodyPr>
          <a:lstStyle>
            <a:lvl1pPr>
              <a:defRPr sz="11000" b="0" i="0">
                <a:solidFill>
                  <a:schemeClr val="tx1"/>
                </a:solidFill>
                <a:latin typeface="IBM Plex Sans ExtLt" panose="020B0303050203000203" pitchFamily="34" charset="0"/>
              </a:defRPr>
            </a:lvl1pPr>
          </a:lstStyle>
          <a:p>
            <a:r>
              <a:rPr lang="en-GB"/>
              <a:t>Click to edit Master title style</a:t>
            </a:r>
            <a:endParaRPr lang="en-US" dirty="0"/>
          </a:p>
        </p:txBody>
      </p:sp>
    </p:spTree>
    <p:extLst>
      <p:ext uri="{BB962C8B-B14F-4D97-AF65-F5344CB8AC3E}">
        <p14:creationId xmlns:p14="http://schemas.microsoft.com/office/powerpoint/2010/main" val="22005551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2] 6 small boxes">
    <p:bg>
      <p:bgPr>
        <a:solidFill>
          <a:srgbClr val="F4F4F4"/>
        </a:solidFill>
        <a:effectLst/>
      </p:bgPr>
    </p:bg>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noFill/>
        </p:spPr>
        <p:txBody>
          <a:bodyPr lIns="457200" tIns="228600" rIns="228600" bIns="228600"/>
          <a:lstStyle>
            <a:lvl1pPr>
              <a:defRPr sz="16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txBox="1">
            <a:spLocks/>
          </p:cNvSpPr>
          <p:nvPr userDrawn="1"/>
        </p:nvSpPr>
        <p:spPr>
          <a:xfrm>
            <a:off x="0" y="0"/>
            <a:ext cx="7315200" cy="4114800"/>
          </a:xfrm>
          <a:prstGeom prst="rect">
            <a:avLst/>
          </a:prstGeom>
          <a:solidFill>
            <a:schemeClr val="bg1"/>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lvl1pPr>
              <a:defRPr sz="3000"/>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9" name="Content Placeholder 7"/>
          <p:cNvSpPr>
            <a:spLocks noGrp="1"/>
          </p:cNvSpPr>
          <p:nvPr>
            <p:ph sz="quarter" idx="15"/>
          </p:nvPr>
        </p:nvSpPr>
        <p:spPr>
          <a:xfrm>
            <a:off x="10972800" y="-2"/>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noFill/>
        </p:spPr>
        <p:txBody>
          <a:bodyPr lIns="228600" tIns="228600" rIns="228600" bIns="228600"/>
          <a:lstStyle>
            <a:lvl1pPr>
              <a:defRPr sz="1600" b="0" i="0">
                <a:solidFill>
                  <a:schemeClr val="tx1"/>
                </a:solidFill>
                <a:latin typeface="IBM Plex Sans" charset="0"/>
                <a:ea typeface="IBM Plex Sans" charset="0"/>
                <a:cs typeface="IBM Plex Sans" charset="0"/>
              </a:defRPr>
            </a:lvl1pPr>
          </a:lstStyle>
          <a:p>
            <a:pPr lvl="0"/>
            <a:r>
              <a:rPr lang="en-US"/>
              <a:t>Click to edit Master text styles</a:t>
            </a:r>
          </a:p>
        </p:txBody>
      </p:sp>
      <p:pic>
        <p:nvPicPr>
          <p:cNvPr id="18" name="Picture 17">
            <a:extLst>
              <a:ext uri="{FF2B5EF4-FFF2-40B4-BE49-F238E27FC236}">
                <a16:creationId xmlns:a16="http://schemas.microsoft.com/office/drawing/2014/main" id="{E80335C3-4AA3-9645-8AE7-08ABA55D4620}"/>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4" name="Text Placeholder 13">
            <a:extLst>
              <a:ext uri="{FF2B5EF4-FFF2-40B4-BE49-F238E27FC236}">
                <a16:creationId xmlns:a16="http://schemas.microsoft.com/office/drawing/2014/main" id="{9C2C4D05-C8C1-1246-99FB-606F4450C382}"/>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cxnSp>
        <p:nvCxnSpPr>
          <p:cNvPr id="3" name="Straight Connector 2">
            <a:extLst>
              <a:ext uri="{FF2B5EF4-FFF2-40B4-BE49-F238E27FC236}">
                <a16:creationId xmlns:a16="http://schemas.microsoft.com/office/drawing/2014/main" id="{216B4543-D1F6-B868-EA61-00085C9D73E1}"/>
              </a:ext>
            </a:extLst>
          </p:cNvPr>
          <p:cNvCxnSpPr>
            <a:cxnSpLocks/>
          </p:cNvCxnSpPr>
          <p:nvPr userDrawn="1"/>
        </p:nvCxnSpPr>
        <p:spPr bwMode="auto">
          <a:xfrm flipV="1">
            <a:off x="10969230" y="45720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DD2C624A-71D5-8D69-4667-2D30D417B23B}"/>
              </a:ext>
            </a:extLst>
          </p:cNvPr>
          <p:cNvCxnSpPr>
            <a:cxnSpLocks/>
          </p:cNvCxnSpPr>
          <p:nvPr userDrawn="1"/>
        </p:nvCxnSpPr>
        <p:spPr bwMode="auto">
          <a:xfrm flipV="1">
            <a:off x="109728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56FBD7E8-12C5-5349-9A4F-92C4D9DCE5F3}"/>
              </a:ext>
            </a:extLst>
          </p:cNvPr>
          <p:cNvCxnSpPr>
            <a:cxnSpLocks/>
          </p:cNvCxnSpPr>
          <p:nvPr userDrawn="1"/>
        </p:nvCxnSpPr>
        <p:spPr bwMode="auto">
          <a:xfrm flipV="1">
            <a:off x="73152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509FCF35-7890-E5DD-F479-D2026D9A5976}"/>
              </a:ext>
            </a:extLst>
          </p:cNvPr>
          <p:cNvCxnSpPr>
            <a:cxnSpLocks/>
          </p:cNvCxnSpPr>
          <p:nvPr userDrawn="1"/>
        </p:nvCxnSpPr>
        <p:spPr bwMode="auto">
          <a:xfrm flipV="1">
            <a:off x="3657600" y="4389120"/>
            <a:ext cx="3570" cy="34290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Text Placeholder 7">
            <a:extLst>
              <a:ext uri="{FF2B5EF4-FFF2-40B4-BE49-F238E27FC236}">
                <a16:creationId xmlns:a16="http://schemas.microsoft.com/office/drawing/2014/main" id="{20112896-9B20-00A8-51E5-42D46B9922BC}"/>
              </a:ext>
            </a:extLst>
          </p:cNvPr>
          <p:cNvSpPr>
            <a:spLocks noGrp="1"/>
          </p:cNvSpPr>
          <p:nvPr>
            <p:ph type="body" sz="quarter" idx="22"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40388099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3] 6 small boxes">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rgbClr val="F4F4F4"/>
          </a:solidFill>
        </p:spPr>
        <p:txBody>
          <a:bodyPr lIns="457200" tIns="228600" rIns="228600" bIns="228600"/>
          <a:lstStyle>
            <a:lvl1pPr>
              <a:defRPr sz="18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rgbClr val="E0E0E0">
              <a:alpha val="60000"/>
            </a:srgbClr>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lvl1pPr>
              <a:defRPr sz="2800"/>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chemeClr val="bg1"/>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rgbClr val="F4F4F4"/>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chemeClr val="bg1"/>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chemeClr val="bg1"/>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rgbClr val="F4F4F4"/>
          </a:solidFill>
        </p:spPr>
        <p:txBody>
          <a:bodyPr lIns="228600" tIns="228600" rIns="228600" bIns="228600"/>
          <a:lstStyle>
            <a:lvl1pPr>
              <a:defRPr sz="1800" b="0" i="0">
                <a:solidFill>
                  <a:schemeClr val="tx1"/>
                </a:solidFill>
                <a:latin typeface="IBM Plex Sans" charset="0"/>
                <a:ea typeface="IBM Plex Sans" charset="0"/>
                <a:cs typeface="IBM Plex Sans" charset="0"/>
              </a:defRPr>
            </a:lvl1pPr>
          </a:lstStyle>
          <a:p>
            <a:pPr lvl="0"/>
            <a:r>
              <a:rPr lang="en-US"/>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4" name="Text Placeholder 7">
            <a:extLst>
              <a:ext uri="{FF2B5EF4-FFF2-40B4-BE49-F238E27FC236}">
                <a16:creationId xmlns:a16="http://schemas.microsoft.com/office/drawing/2014/main" id="{482AEBE7-81C6-9BC5-0838-F7EE168AEBE4}"/>
              </a:ext>
            </a:extLst>
          </p:cNvPr>
          <p:cNvSpPr>
            <a:spLocks noGrp="1"/>
          </p:cNvSpPr>
          <p:nvPr>
            <p:ph type="body" sz="quarter" idx="22"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42249308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4] 6 small boxes">
    <p:spTree>
      <p:nvGrpSpPr>
        <p:cNvPr id="1" name=""/>
        <p:cNvGrpSpPr/>
        <p:nvPr/>
      </p:nvGrpSpPr>
      <p:grpSpPr>
        <a:xfrm>
          <a:off x="0" y="0"/>
          <a:ext cx="0" cy="0"/>
          <a:chOff x="0" y="0"/>
          <a:chExt cx="0" cy="0"/>
        </a:xfrm>
      </p:grpSpPr>
      <p:sp>
        <p:nvSpPr>
          <p:cNvPr id="6" name="Title 5"/>
          <p:cNvSpPr txBox="1">
            <a:spLocks/>
          </p:cNvSpPr>
          <p:nvPr userDrawn="1"/>
        </p:nvSpPr>
        <p:spPr>
          <a:xfrm>
            <a:off x="0" y="0"/>
            <a:ext cx="14630400" cy="8229600"/>
          </a:xfrm>
          <a:prstGeom prst="rect">
            <a:avLst/>
          </a:prstGeom>
          <a:solidFill>
            <a:srgbClr val="DEFBE6"/>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10" name="Content Placeholder 4"/>
          <p:cNvSpPr>
            <a:spLocks noGrp="1"/>
          </p:cNvSpPr>
          <p:nvPr>
            <p:ph sz="quarter" idx="18"/>
          </p:nvPr>
        </p:nvSpPr>
        <p:spPr>
          <a:xfrm>
            <a:off x="10972800" y="0"/>
            <a:ext cx="3657600" cy="4114800"/>
          </a:xfrm>
          <a:prstGeom prst="rect">
            <a:avLst/>
          </a:prstGeom>
          <a:noFill/>
        </p:spPr>
        <p:txBody>
          <a:bodyPr lIns="0" tIns="5486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2" name="Title 1"/>
          <p:cNvSpPr>
            <a:spLocks noGrp="1"/>
          </p:cNvSpPr>
          <p:nvPr>
            <p:ph type="title" hasCustomPrompt="1"/>
          </p:nvPr>
        </p:nvSpPr>
        <p:spPr>
          <a:xfrm>
            <a:off x="457200" y="457200"/>
            <a:ext cx="2971801" cy="3429000"/>
          </a:xfrm>
        </p:spPr>
        <p:txBody>
          <a:bodyPr>
            <a:noAutofit/>
          </a:bodyPr>
          <a:lstStyle>
            <a:lvl1pPr>
              <a:defRPr sz="2800">
                <a:solidFill>
                  <a:srgbClr val="001141"/>
                </a:solidFill>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3657600" y="0"/>
            <a:ext cx="3657600" cy="4114800"/>
          </a:xfrm>
          <a:prstGeom prst="rect">
            <a:avLst/>
          </a:prstGeom>
          <a:noFill/>
        </p:spPr>
        <p:txBody>
          <a:bodyPr lIns="0" tIns="5486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9" name="Content Placeholder 7"/>
          <p:cNvSpPr>
            <a:spLocks noGrp="1"/>
          </p:cNvSpPr>
          <p:nvPr>
            <p:ph sz="quarter" idx="15"/>
          </p:nvPr>
        </p:nvSpPr>
        <p:spPr>
          <a:xfrm>
            <a:off x="7315200" y="0"/>
            <a:ext cx="3657600" cy="4114800"/>
          </a:xfrm>
          <a:prstGeom prst="rect">
            <a:avLst/>
          </a:prstGeom>
          <a:noFill/>
        </p:spPr>
        <p:txBody>
          <a:bodyPr lIns="0" tIns="5486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cxnSp>
        <p:nvCxnSpPr>
          <p:cNvPr id="5" name="Straight Connector 4">
            <a:extLst>
              <a:ext uri="{FF2B5EF4-FFF2-40B4-BE49-F238E27FC236}">
                <a16:creationId xmlns:a16="http://schemas.microsoft.com/office/drawing/2014/main" id="{5308E30A-FCE5-019B-DEB5-F6D15B5FC6CD}"/>
              </a:ext>
            </a:extLst>
          </p:cNvPr>
          <p:cNvCxnSpPr/>
          <p:nvPr userDrawn="1"/>
        </p:nvCxnSpPr>
        <p:spPr bwMode="auto">
          <a:xfrm>
            <a:off x="3657600" y="457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B914E05C-EFDC-83EE-CDCA-F9C9A0D199CF}"/>
              </a:ext>
            </a:extLst>
          </p:cNvPr>
          <p:cNvCxnSpPr/>
          <p:nvPr userDrawn="1"/>
        </p:nvCxnSpPr>
        <p:spPr bwMode="auto">
          <a:xfrm>
            <a:off x="7315200" y="457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AA63BE46-6247-F822-4731-6DE3D1C69456}"/>
              </a:ext>
            </a:extLst>
          </p:cNvPr>
          <p:cNvCxnSpPr/>
          <p:nvPr userDrawn="1"/>
        </p:nvCxnSpPr>
        <p:spPr bwMode="auto">
          <a:xfrm>
            <a:off x="10972800" y="457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ABCC3D9-5EBD-F122-62CD-FEAA5A6F53E6}"/>
              </a:ext>
            </a:extLst>
          </p:cNvPr>
          <p:cNvCxnSpPr/>
          <p:nvPr userDrawn="1"/>
        </p:nvCxnSpPr>
        <p:spPr bwMode="auto">
          <a:xfrm>
            <a:off x="7315199"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04F96EF-E60D-F38E-B6E4-38D9CDA15291}"/>
              </a:ext>
            </a:extLst>
          </p:cNvPr>
          <p:cNvCxnSpPr/>
          <p:nvPr userDrawn="1"/>
        </p:nvCxnSpPr>
        <p:spPr bwMode="auto">
          <a:xfrm>
            <a:off x="109728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11A11B0-F3CF-AA43-9BB4-AEF79B6A0675}"/>
              </a:ext>
            </a:extLst>
          </p:cNvPr>
          <p:cNvCxnSpPr/>
          <p:nvPr userDrawn="1"/>
        </p:nvCxnSpPr>
        <p:spPr bwMode="auto">
          <a:xfrm>
            <a:off x="36576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209AED25-D6FE-2A3E-C452-4F32D0A9F4D2}"/>
              </a:ext>
            </a:extLst>
          </p:cNvPr>
          <p:cNvSpPr txBox="1"/>
          <p:nvPr userDrawn="1"/>
        </p:nvSpPr>
        <p:spPr>
          <a:xfrm>
            <a:off x="457200" y="4572000"/>
            <a:ext cx="2286000" cy="1219200"/>
          </a:xfrm>
          <a:prstGeom prst="rect">
            <a:avLst/>
          </a:prstGeom>
          <a:noFill/>
        </p:spPr>
        <p:txBody>
          <a:bodyPr wrap="squar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26" name="Text Placeholder 3">
            <a:extLst>
              <a:ext uri="{FF2B5EF4-FFF2-40B4-BE49-F238E27FC236}">
                <a16:creationId xmlns:a16="http://schemas.microsoft.com/office/drawing/2014/main" id="{CE1E8A20-C8D2-76A2-B504-EFCFC9471642}"/>
              </a:ext>
            </a:extLst>
          </p:cNvPr>
          <p:cNvSpPr>
            <a:spLocks noGrp="1"/>
          </p:cNvSpPr>
          <p:nvPr>
            <p:ph type="body" sz="half" idx="2"/>
          </p:nvPr>
        </p:nvSpPr>
        <p:spPr>
          <a:xfrm>
            <a:off x="457201" y="4114799"/>
            <a:ext cx="2971800" cy="2926397"/>
          </a:xfrm>
        </p:spPr>
        <p:txBody>
          <a:bodyPr lIns="0" tIns="0" rIns="0" bIns="0"/>
          <a:lstStyle>
            <a:lvl1pPr marL="0" indent="0">
              <a:buNone/>
              <a:defRPr sz="20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7">
            <a:extLst>
              <a:ext uri="{FF2B5EF4-FFF2-40B4-BE49-F238E27FC236}">
                <a16:creationId xmlns:a16="http://schemas.microsoft.com/office/drawing/2014/main" id="{59C200C3-CDC3-6BEB-BD50-22DABF021245}"/>
              </a:ext>
            </a:extLst>
          </p:cNvPr>
          <p:cNvSpPr>
            <a:spLocks noGrp="1"/>
          </p:cNvSpPr>
          <p:nvPr>
            <p:ph type="body" sz="quarter" idx="22"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7995869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5] 9 small boxes">
    <p:spTree>
      <p:nvGrpSpPr>
        <p:cNvPr id="1" name=""/>
        <p:cNvGrpSpPr/>
        <p:nvPr/>
      </p:nvGrpSpPr>
      <p:grpSpPr>
        <a:xfrm>
          <a:off x="0" y="0"/>
          <a:ext cx="0" cy="0"/>
          <a:chOff x="0" y="0"/>
          <a:chExt cx="0" cy="0"/>
        </a:xfrm>
      </p:grpSpPr>
      <p:sp>
        <p:nvSpPr>
          <p:cNvPr id="6" name="Title 5"/>
          <p:cNvSpPr txBox="1">
            <a:spLocks/>
          </p:cNvSpPr>
          <p:nvPr userDrawn="1"/>
        </p:nvSpPr>
        <p:spPr>
          <a:xfrm>
            <a:off x="0" y="0"/>
            <a:ext cx="14630400" cy="8229600"/>
          </a:xfrm>
          <a:prstGeom prst="rect">
            <a:avLst/>
          </a:prstGeom>
          <a:solidFill>
            <a:srgbClr val="E5F6FF"/>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10" name="Content Placeholder 4"/>
          <p:cNvSpPr>
            <a:spLocks noGrp="1"/>
          </p:cNvSpPr>
          <p:nvPr>
            <p:ph sz="quarter" idx="18"/>
          </p:nvPr>
        </p:nvSpPr>
        <p:spPr>
          <a:xfrm>
            <a:off x="10972800" y="20574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2" name="Title 1"/>
          <p:cNvSpPr>
            <a:spLocks noGrp="1"/>
          </p:cNvSpPr>
          <p:nvPr>
            <p:ph type="title" hasCustomPrompt="1"/>
          </p:nvPr>
        </p:nvSpPr>
        <p:spPr>
          <a:xfrm>
            <a:off x="457200" y="457200"/>
            <a:ext cx="6629401" cy="1326195"/>
          </a:xfrm>
        </p:spPr>
        <p:txBody>
          <a:bodyPr>
            <a:noAutofit/>
          </a:bodyPr>
          <a:lstStyle>
            <a:lvl1pPr>
              <a:defRPr sz="2800">
                <a:solidFill>
                  <a:srgbClr val="001141"/>
                </a:solidFill>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3657600" y="20574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9" name="Content Placeholder 7"/>
          <p:cNvSpPr>
            <a:spLocks noGrp="1"/>
          </p:cNvSpPr>
          <p:nvPr>
            <p:ph sz="quarter" idx="15"/>
          </p:nvPr>
        </p:nvSpPr>
        <p:spPr>
          <a:xfrm>
            <a:off x="7315200" y="20574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1" name="Content Placeholder 13"/>
          <p:cNvSpPr>
            <a:spLocks noGrp="1"/>
          </p:cNvSpPr>
          <p:nvPr>
            <p:ph sz="quarter" idx="17"/>
          </p:nvPr>
        </p:nvSpPr>
        <p:spPr>
          <a:xfrm>
            <a:off x="10972800" y="4114799"/>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799"/>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1" name="Content Placeholder 7"/>
          <p:cNvSpPr>
            <a:spLocks noGrp="1"/>
          </p:cNvSpPr>
          <p:nvPr>
            <p:ph sz="quarter" idx="20"/>
          </p:nvPr>
        </p:nvSpPr>
        <p:spPr>
          <a:xfrm>
            <a:off x="7315200" y="4114799"/>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cxnSp>
        <p:nvCxnSpPr>
          <p:cNvPr id="5" name="Straight Connector 4">
            <a:extLst>
              <a:ext uri="{FF2B5EF4-FFF2-40B4-BE49-F238E27FC236}">
                <a16:creationId xmlns:a16="http://schemas.microsoft.com/office/drawing/2014/main" id="{5308E30A-FCE5-019B-DEB5-F6D15B5FC6CD}"/>
              </a:ext>
            </a:extLst>
          </p:cNvPr>
          <p:cNvCxnSpPr/>
          <p:nvPr userDrawn="1"/>
        </p:nvCxnSpPr>
        <p:spPr bwMode="auto">
          <a:xfrm>
            <a:off x="3657600" y="20574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B914E05C-EFDC-83EE-CDCA-F9C9A0D199CF}"/>
              </a:ext>
            </a:extLst>
          </p:cNvPr>
          <p:cNvCxnSpPr/>
          <p:nvPr userDrawn="1"/>
        </p:nvCxnSpPr>
        <p:spPr bwMode="auto">
          <a:xfrm>
            <a:off x="7315200" y="20574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AA63BE46-6247-F822-4731-6DE3D1C69456}"/>
              </a:ext>
            </a:extLst>
          </p:cNvPr>
          <p:cNvCxnSpPr/>
          <p:nvPr userDrawn="1"/>
        </p:nvCxnSpPr>
        <p:spPr bwMode="auto">
          <a:xfrm>
            <a:off x="10972800" y="20574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ABCC3D9-5EBD-F122-62CD-FEAA5A6F53E6}"/>
              </a:ext>
            </a:extLst>
          </p:cNvPr>
          <p:cNvCxnSpPr/>
          <p:nvPr userDrawn="1"/>
        </p:nvCxnSpPr>
        <p:spPr bwMode="auto">
          <a:xfrm>
            <a:off x="7315199"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04F96EF-E60D-F38E-B6E4-38D9CDA15291}"/>
              </a:ext>
            </a:extLst>
          </p:cNvPr>
          <p:cNvCxnSpPr/>
          <p:nvPr userDrawn="1"/>
        </p:nvCxnSpPr>
        <p:spPr bwMode="auto">
          <a:xfrm>
            <a:off x="109728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11A11B0-F3CF-AA43-9BB4-AEF79B6A0675}"/>
              </a:ext>
            </a:extLst>
          </p:cNvPr>
          <p:cNvCxnSpPr/>
          <p:nvPr userDrawn="1"/>
        </p:nvCxnSpPr>
        <p:spPr bwMode="auto">
          <a:xfrm>
            <a:off x="3657600" y="41148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209AED25-D6FE-2A3E-C452-4F32D0A9F4D2}"/>
              </a:ext>
            </a:extLst>
          </p:cNvPr>
          <p:cNvSpPr txBox="1"/>
          <p:nvPr userDrawn="1"/>
        </p:nvSpPr>
        <p:spPr>
          <a:xfrm>
            <a:off x="457200" y="4572000"/>
            <a:ext cx="2286000" cy="1219200"/>
          </a:xfrm>
          <a:prstGeom prst="rect">
            <a:avLst/>
          </a:prstGeom>
          <a:noFill/>
        </p:spPr>
        <p:txBody>
          <a:bodyPr wrap="squar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26" name="Text Placeholder 3">
            <a:extLst>
              <a:ext uri="{FF2B5EF4-FFF2-40B4-BE49-F238E27FC236}">
                <a16:creationId xmlns:a16="http://schemas.microsoft.com/office/drawing/2014/main" id="{CE1E8A20-C8D2-76A2-B504-EFCFC9471642}"/>
              </a:ext>
            </a:extLst>
          </p:cNvPr>
          <p:cNvSpPr>
            <a:spLocks noGrp="1"/>
          </p:cNvSpPr>
          <p:nvPr>
            <p:ph type="body" sz="half" idx="2"/>
          </p:nvPr>
        </p:nvSpPr>
        <p:spPr>
          <a:xfrm>
            <a:off x="457201" y="2057401"/>
            <a:ext cx="2971800" cy="4983796"/>
          </a:xfrm>
        </p:spPr>
        <p:txBody>
          <a:bodyPr lIns="0" tIns="0" rIns="0" bIns="0"/>
          <a:lstStyle>
            <a:lvl1pPr marL="0" indent="0">
              <a:buNone/>
              <a:defRPr sz="20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Content Placeholder 13">
            <a:extLst>
              <a:ext uri="{FF2B5EF4-FFF2-40B4-BE49-F238E27FC236}">
                <a16:creationId xmlns:a16="http://schemas.microsoft.com/office/drawing/2014/main" id="{DA435784-C6E0-4E6D-683A-428BA3CE9C45}"/>
              </a:ext>
            </a:extLst>
          </p:cNvPr>
          <p:cNvSpPr>
            <a:spLocks noGrp="1"/>
          </p:cNvSpPr>
          <p:nvPr>
            <p:ph sz="quarter" idx="22"/>
          </p:nvPr>
        </p:nvSpPr>
        <p:spPr>
          <a:xfrm>
            <a:off x="3662081" y="6172199"/>
            <a:ext cx="3657600" cy="2057397"/>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5" name="Content Placeholder 13">
            <a:extLst>
              <a:ext uri="{FF2B5EF4-FFF2-40B4-BE49-F238E27FC236}">
                <a16:creationId xmlns:a16="http://schemas.microsoft.com/office/drawing/2014/main" id="{7FA03454-7049-8711-41A2-6392644568D4}"/>
              </a:ext>
            </a:extLst>
          </p:cNvPr>
          <p:cNvSpPr>
            <a:spLocks noGrp="1"/>
          </p:cNvSpPr>
          <p:nvPr>
            <p:ph sz="quarter" idx="23"/>
          </p:nvPr>
        </p:nvSpPr>
        <p:spPr>
          <a:xfrm>
            <a:off x="7315200" y="6172200"/>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7" name="Content Placeholder 13">
            <a:extLst>
              <a:ext uri="{FF2B5EF4-FFF2-40B4-BE49-F238E27FC236}">
                <a16:creationId xmlns:a16="http://schemas.microsoft.com/office/drawing/2014/main" id="{A55675DA-63F6-5360-A31E-FBCE3C2387E2}"/>
              </a:ext>
            </a:extLst>
          </p:cNvPr>
          <p:cNvSpPr>
            <a:spLocks noGrp="1"/>
          </p:cNvSpPr>
          <p:nvPr>
            <p:ph sz="quarter" idx="24"/>
          </p:nvPr>
        </p:nvSpPr>
        <p:spPr>
          <a:xfrm>
            <a:off x="10972800" y="6172201"/>
            <a:ext cx="3657600" cy="2057400"/>
          </a:xfrm>
          <a:prstGeom prst="rect">
            <a:avLst/>
          </a:prstGeom>
          <a:noFill/>
        </p:spPr>
        <p:txBody>
          <a:bodyPr lIns="0" tIns="91440" rIns="365760" bIns="228600"/>
          <a:lstStyle>
            <a:lvl1pPr>
              <a:defRPr sz="16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cxnSp>
        <p:nvCxnSpPr>
          <p:cNvPr id="28" name="Straight Connector 27">
            <a:extLst>
              <a:ext uri="{FF2B5EF4-FFF2-40B4-BE49-F238E27FC236}">
                <a16:creationId xmlns:a16="http://schemas.microsoft.com/office/drawing/2014/main" id="{B6DF9D18-25FF-188C-D13A-93D98DCB25EF}"/>
              </a:ext>
            </a:extLst>
          </p:cNvPr>
          <p:cNvCxnSpPr/>
          <p:nvPr userDrawn="1"/>
        </p:nvCxnSpPr>
        <p:spPr bwMode="auto">
          <a:xfrm>
            <a:off x="3657600" y="6172200"/>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6B13EFE4-4F38-A6E4-094C-78CC74C8DBDF}"/>
              </a:ext>
            </a:extLst>
          </p:cNvPr>
          <p:cNvCxnSpPr/>
          <p:nvPr userDrawn="1"/>
        </p:nvCxnSpPr>
        <p:spPr bwMode="auto">
          <a:xfrm>
            <a:off x="7315200" y="6172199"/>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0023CBAF-CC2A-D210-A5D4-6A045DC72208}"/>
              </a:ext>
            </a:extLst>
          </p:cNvPr>
          <p:cNvCxnSpPr/>
          <p:nvPr userDrawn="1"/>
        </p:nvCxnSpPr>
        <p:spPr bwMode="auto">
          <a:xfrm>
            <a:off x="10972800" y="6172199"/>
            <a:ext cx="3429001" cy="0"/>
          </a:xfrm>
          <a:prstGeom prst="line">
            <a:avLst/>
          </a:prstGeom>
          <a:ln w="3175">
            <a:solidFill>
              <a:srgbClr val="00114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1" name="Text Placeholder 7">
            <a:extLst>
              <a:ext uri="{FF2B5EF4-FFF2-40B4-BE49-F238E27FC236}">
                <a16:creationId xmlns:a16="http://schemas.microsoft.com/office/drawing/2014/main" id="{9131B513-3543-BE91-B2BA-075F738460A8}"/>
              </a:ext>
            </a:extLst>
          </p:cNvPr>
          <p:cNvSpPr>
            <a:spLocks noGrp="1"/>
          </p:cNvSpPr>
          <p:nvPr>
            <p:ph type="body" sz="quarter" idx="25"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42521870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E] Copyright ">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A7D-E0C5-8B2C-9C8C-170A0E9A0E3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Picture Placeholder">
            <a:extLst>
              <a:ext uri="{FF2B5EF4-FFF2-40B4-BE49-F238E27FC236}">
                <a16:creationId xmlns:a16="http://schemas.microsoft.com/office/drawing/2014/main" id="{64FE5A8E-9066-3CB8-7A3E-3584CEB12275}"/>
              </a:ext>
            </a:extLst>
          </p:cNvPr>
          <p:cNvSpPr>
            <a:spLocks noGrp="1" noChangeAspect="1"/>
          </p:cNvSpPr>
          <p:nvPr>
            <p:ph type="pic" sz="quarter" idx="14"/>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2" name="TextBox 1">
            <a:extLst>
              <a:ext uri="{FF2B5EF4-FFF2-40B4-BE49-F238E27FC236}">
                <a16:creationId xmlns:a16="http://schemas.microsoft.com/office/drawing/2014/main" id="{A98229D9-1AF3-08D7-3D84-0046542D3837}"/>
              </a:ext>
            </a:extLst>
          </p:cNvPr>
          <p:cNvSpPr txBox="1"/>
          <p:nvPr userDrawn="1"/>
        </p:nvSpPr>
        <p:spPr>
          <a:xfrm>
            <a:off x="1852551" y="106878"/>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3" name="TextBox 2">
            <a:extLst>
              <a:ext uri="{FF2B5EF4-FFF2-40B4-BE49-F238E27FC236}">
                <a16:creationId xmlns:a16="http://schemas.microsoft.com/office/drawing/2014/main" id="{E5FE6B54-7A45-65B1-D8EE-046891954E5B}"/>
              </a:ext>
            </a:extLst>
          </p:cNvPr>
          <p:cNvSpPr txBox="1"/>
          <p:nvPr userDrawn="1"/>
        </p:nvSpPr>
        <p:spPr>
          <a:xfrm>
            <a:off x="1816925" y="296883"/>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7" name="TextBox 6">
            <a:extLst>
              <a:ext uri="{FF2B5EF4-FFF2-40B4-BE49-F238E27FC236}">
                <a16:creationId xmlns:a16="http://schemas.microsoft.com/office/drawing/2014/main" id="{5593F494-214E-EBD1-C0C3-8E5189EAFAFD}"/>
              </a:ext>
            </a:extLst>
          </p:cNvPr>
          <p:cNvSpPr txBox="1"/>
          <p:nvPr userDrawn="1"/>
        </p:nvSpPr>
        <p:spPr>
          <a:xfrm>
            <a:off x="9702140" y="2956956"/>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1728177494"/>
      </p:ext>
    </p:extLst>
  </p:cSld>
  <p:clrMapOvr>
    <a:overrideClrMapping bg1="dk1" tx1="lt1" bg2="dk2" tx2="lt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D] 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6277115" y="3700615"/>
            <a:ext cx="2076170" cy="828371"/>
          </a:xfrm>
          <a:prstGeom prst="rect">
            <a:avLst/>
          </a:prstGeom>
        </p:spPr>
      </p:pic>
    </p:spTree>
    <p:extLst>
      <p:ext uri="{BB962C8B-B14F-4D97-AF65-F5344CB8AC3E}">
        <p14:creationId xmlns:p14="http://schemas.microsoft.com/office/powerpoint/2010/main" val="21325720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1] 1/4 : 3/4">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10" name="Content Placeholder 2"/>
          <p:cNvSpPr>
            <a:spLocks noGrp="1"/>
          </p:cNvSpPr>
          <p:nvPr>
            <p:ph idx="12"/>
          </p:nvPr>
        </p:nvSpPr>
        <p:spPr>
          <a:xfrm>
            <a:off x="3886199" y="2057401"/>
            <a:ext cx="10286999"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sp>
        <p:nvSpPr>
          <p:cNvPr id="7" name="Text Placeholder 13">
            <a:extLst>
              <a:ext uri="{FF2B5EF4-FFF2-40B4-BE49-F238E27FC236}">
                <a16:creationId xmlns:a16="http://schemas.microsoft.com/office/drawing/2014/main" id="{F43B2228-E44B-174E-ACE3-83C7FA1232D0}"/>
              </a:ext>
            </a:extLst>
          </p:cNvPr>
          <p:cNvSpPr>
            <a:spLocks noGrp="1"/>
          </p:cNvSpPr>
          <p:nvPr>
            <p:ph type="body" sz="quarter" idx="15"/>
          </p:nvPr>
        </p:nvSpPr>
        <p:spPr>
          <a:xfrm>
            <a:off x="457201" y="7315200"/>
            <a:ext cx="2971796"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9" name="Picture 8">
            <a:extLst>
              <a:ext uri="{FF2B5EF4-FFF2-40B4-BE49-F238E27FC236}">
                <a16:creationId xmlns:a16="http://schemas.microsoft.com/office/drawing/2014/main" id="{20F25A9B-A1BE-A642-B57F-BF7F96FFE76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4C646A38-6A99-96E9-3048-36F367A1A9B4}"/>
              </a:ext>
            </a:extLst>
          </p:cNvPr>
          <p:cNvSpPr>
            <a:spLocks noGrp="1"/>
          </p:cNvSpPr>
          <p:nvPr>
            <p:ph type="body" sz="quarter" idx="16" hasCustomPrompt="1"/>
          </p:nvPr>
        </p:nvSpPr>
        <p:spPr>
          <a:xfrm>
            <a:off x="457200" y="182880"/>
            <a:ext cx="2971796"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039601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2] 1/4 : 3/4 full ">
    <p:spTree>
      <p:nvGrpSpPr>
        <p:cNvPr id="1" name=""/>
        <p:cNvGrpSpPr/>
        <p:nvPr/>
      </p:nvGrpSpPr>
      <p:grpSpPr>
        <a:xfrm>
          <a:off x="0" y="0"/>
          <a:ext cx="0" cy="0"/>
          <a:chOff x="0" y="0"/>
          <a:chExt cx="0" cy="0"/>
        </a:xfrm>
      </p:grpSpPr>
      <p:sp>
        <p:nvSpPr>
          <p:cNvPr id="2" name="Title"/>
          <p:cNvSpPr>
            <a:spLocks noGrp="1"/>
          </p:cNvSpPr>
          <p:nvPr>
            <p:ph type="title"/>
          </p:nvPr>
        </p:nvSpPr>
        <p:spPr>
          <a:xfrm>
            <a:off x="457201" y="457200"/>
            <a:ext cx="2940710" cy="1287475"/>
          </a:xfrm>
        </p:spPr>
        <p:txBody>
          <a:bodyPr/>
          <a:lstStyle>
            <a:lvl1pPr>
              <a:lnSpc>
                <a:spcPct val="100000"/>
              </a:lnSpc>
              <a:defRPr sz="2400">
                <a:solidFill>
                  <a:schemeClr val="tx1"/>
                </a:solidFill>
              </a:defRPr>
            </a:lvl1pPr>
          </a:lstStyle>
          <a:p>
            <a:r>
              <a:rPr lang="en-US"/>
              <a:t>Click to edit Master title style</a:t>
            </a:r>
            <a:endParaRPr lang="en-US" dirty="0"/>
          </a:p>
        </p:txBody>
      </p:sp>
      <p:sp>
        <p:nvSpPr>
          <p:cNvPr id="6" name="Text Placeholder"/>
          <p:cNvSpPr>
            <a:spLocks noGrp="1"/>
          </p:cNvSpPr>
          <p:nvPr>
            <p:ph type="body" sz="quarter" idx="12"/>
          </p:nvPr>
        </p:nvSpPr>
        <p:spPr>
          <a:xfrm>
            <a:off x="457200" y="2057399"/>
            <a:ext cx="2971800" cy="525780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3657600" y="0"/>
            <a:ext cx="10972800" cy="8229600"/>
          </a:xfrm>
        </p:spPr>
        <p:txBody>
          <a:bodyPr lIns="228600" tIns="2057400" rIns="45720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13">
            <a:extLst>
              <a:ext uri="{FF2B5EF4-FFF2-40B4-BE49-F238E27FC236}">
                <a16:creationId xmlns:a16="http://schemas.microsoft.com/office/drawing/2014/main" id="{D6CAAF14-776C-FC4F-8C7B-A7AE358A964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128074AF-1709-0929-491C-6396CCC8E51C}"/>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96162976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3] 1/4 :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94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2971800" cy="5486400"/>
          </a:xfrm>
        </p:spPr>
        <p:txBody>
          <a:bodyPr lIns="0" tIns="182880"/>
          <a:lstStyle>
            <a:lvl1pPr>
              <a:defRPr sz="16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p:txBody>
      </p:sp>
      <p:sp>
        <p:nvSpPr>
          <p:cNvPr id="12" name="Content Placeholder 3"/>
          <p:cNvSpPr>
            <a:spLocks noGrp="1"/>
          </p:cNvSpPr>
          <p:nvPr>
            <p:ph sz="quarter" idx="19"/>
          </p:nvPr>
        </p:nvSpPr>
        <p:spPr>
          <a:xfrm>
            <a:off x="3886201" y="2057400"/>
            <a:ext cx="10287000" cy="5486400"/>
          </a:xfrm>
          <a:noFill/>
          <a:ln>
            <a:noFill/>
          </a:ln>
        </p:spPr>
        <p:txBody>
          <a:bodyPr lIns="0" tIns="182880" rIns="228600" bIns="228600"/>
          <a:lstStyle>
            <a:lvl1pPr>
              <a:defRPr sz="1600" b="0" i="0">
                <a:solidFill>
                  <a:schemeClr val="tx1"/>
                </a:solidFill>
                <a:latin typeface="IBM Plex Sans Light" panose="020B0403050203000203" pitchFamily="34" charset="0"/>
              </a:defRPr>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724407BF-0571-C04D-9A3F-D62B514C88B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7" name="Text Placeholder 7">
            <a:extLst>
              <a:ext uri="{FF2B5EF4-FFF2-40B4-BE49-F238E27FC236}">
                <a16:creationId xmlns:a16="http://schemas.microsoft.com/office/drawing/2014/main" id="{A5A7A515-3713-F585-8C03-D105F6C98285}"/>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5163127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4] 1/4 : 3/4 ">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457200"/>
            <a:ext cx="10287001" cy="1143000"/>
          </a:xfrm>
        </p:spPr>
        <p:txBody>
          <a:bodyPr>
            <a:noAutofit/>
          </a:bodyPr>
          <a:lstStyle>
            <a:lvl1pPr>
              <a:defRPr sz="3200">
                <a:solidFill>
                  <a:schemeClr val="tx1"/>
                </a:solidFill>
              </a:defRPr>
            </a:lvl1pPr>
          </a:lstStyle>
          <a:p>
            <a:r>
              <a:rPr lang="en-US" dirty="0"/>
              <a:t>Click to edit Master title style</a:t>
            </a:r>
            <a:br>
              <a:rPr lang="en-US" dirty="0"/>
            </a:br>
            <a:endParaRPr lang="en-US" dirty="0"/>
          </a:p>
        </p:txBody>
      </p:sp>
      <p:sp>
        <p:nvSpPr>
          <p:cNvPr id="20" name="Content Placeholder 2"/>
          <p:cNvSpPr>
            <a:spLocks noGrp="1"/>
          </p:cNvSpPr>
          <p:nvPr>
            <p:ph idx="12"/>
          </p:nvPr>
        </p:nvSpPr>
        <p:spPr>
          <a:xfrm>
            <a:off x="3886200" y="2057401"/>
            <a:ext cx="10287000" cy="54864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3"/>
          <p:cNvSpPr>
            <a:spLocks noGrp="1"/>
          </p:cNvSpPr>
          <p:nvPr>
            <p:ph type="body" sz="quarter" idx="14" hasCustomPrompt="1"/>
          </p:nvPr>
        </p:nvSpPr>
        <p:spPr>
          <a:xfrm>
            <a:off x="457200" y="7342632"/>
            <a:ext cx="2971796"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5" name="Text Placeholder 7">
            <a:extLst>
              <a:ext uri="{FF2B5EF4-FFF2-40B4-BE49-F238E27FC236}">
                <a16:creationId xmlns:a16="http://schemas.microsoft.com/office/drawing/2014/main" id="{14FC4D8D-97B6-45AA-E29A-913778D6236E}"/>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6" name="Text Placeholder">
            <a:extLst>
              <a:ext uri="{FF2B5EF4-FFF2-40B4-BE49-F238E27FC236}">
                <a16:creationId xmlns:a16="http://schemas.microsoft.com/office/drawing/2014/main" id="{24119047-6482-C786-58C5-EB35F1D8D341}"/>
              </a:ext>
            </a:extLst>
          </p:cNvPr>
          <p:cNvSpPr>
            <a:spLocks noGrp="1"/>
          </p:cNvSpPr>
          <p:nvPr>
            <p:ph type="body" sz="quarter" idx="13"/>
          </p:nvPr>
        </p:nvSpPr>
        <p:spPr>
          <a:xfrm>
            <a:off x="457200" y="2057400"/>
            <a:ext cx="2971800" cy="5486400"/>
          </a:xfrm>
        </p:spPr>
        <p:txBody>
          <a:bodyPr lIns="0" t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81705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3] Divider ">
    <p:bg>
      <p:bgPr>
        <a:solidFill>
          <a:schemeClr val="bg2"/>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7772399" y="457199"/>
            <a:ext cx="6400800" cy="7204174"/>
          </a:xfrm>
        </p:spPr>
        <p:txBody>
          <a:bodyPr anchor="ctr"/>
          <a:lstStyle>
            <a:lvl1pPr algn="ctr">
              <a:defRPr sz="1200">
                <a:solidFill>
                  <a:schemeClr val="accent6"/>
                </a:solidFill>
                <a:latin typeface="IBM Plex Sans" charset="0"/>
                <a:ea typeface="IBM Plex Sans" charset="0"/>
                <a:cs typeface="IBM Plex Sans" charset="0"/>
              </a:defRPr>
            </a:lvl1pPr>
          </a:lstStyle>
          <a:p>
            <a:r>
              <a:rPr lang="en-US" dirty="0"/>
              <a:t>Click icon to add picture. </a:t>
            </a:r>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p:nvPr>
        </p:nvSpPr>
        <p:spPr>
          <a:xfrm>
            <a:off x="457201" y="329184"/>
            <a:ext cx="6629400" cy="5486401"/>
          </a:xfrm>
        </p:spPr>
        <p:txBody>
          <a:bodyPr>
            <a:noAutofit/>
          </a:bodyPr>
          <a:lstStyle>
            <a:lvl1pPr>
              <a:defRPr sz="5400" b="0" i="0">
                <a:solidFill>
                  <a:schemeClr val="accent3"/>
                </a:solidFill>
                <a:latin typeface="IBM Plex Sans ExtLt" panose="020B0303050203000203" pitchFamily="34" charset="0"/>
              </a:defRPr>
            </a:lvl1pPr>
          </a:lstStyle>
          <a:p>
            <a:r>
              <a:rPr lang="en-GB"/>
              <a:t>Click to edit Master title style</a:t>
            </a:r>
            <a:endParaRPr lang="en-US" dirty="0"/>
          </a:p>
        </p:txBody>
      </p:sp>
      <p:sp>
        <p:nvSpPr>
          <p:cNvPr id="3" name="TextBox 2">
            <a:extLst>
              <a:ext uri="{FF2B5EF4-FFF2-40B4-BE49-F238E27FC236}">
                <a16:creationId xmlns:a16="http://schemas.microsoft.com/office/drawing/2014/main" id="{4F658013-2014-033B-DFF7-77A414D7721C}"/>
              </a:ext>
            </a:extLst>
          </p:cNvPr>
          <p:cNvSpPr txBox="1"/>
          <p:nvPr userDrawn="1"/>
        </p:nvSpPr>
        <p:spPr>
          <a:xfrm>
            <a:off x="2260600" y="8061325"/>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234056491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5] 1/4 : 3/4 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2057399"/>
            <a:ext cx="2940710" cy="548639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3886200" y="457199"/>
            <a:ext cx="10287000" cy="7086600"/>
          </a:xfrm>
        </p:spPr>
        <p:txBody>
          <a:bodyPr lIns="0" tIns="0" rIns="91440" bIns="91440" anchor="ctr"/>
          <a:lstStyle>
            <a:lvl1pPr algn="ctr">
              <a:defRPr sz="1200">
                <a:solidFill>
                  <a:srgbClr val="A8A8A8"/>
                </a:solidFill>
              </a:defRPr>
            </a:lvl1pPr>
          </a:lstStyle>
          <a:p>
            <a:endParaRPr lang="en-US" dirty="0"/>
          </a:p>
          <a:p>
            <a:endParaRPr lang="en-US" dirty="0"/>
          </a:p>
          <a:p>
            <a:endParaRPr lang="en-US" dirty="0"/>
          </a:p>
          <a:p>
            <a:r>
              <a:rPr lang="en-US" dirty="0"/>
              <a:t>Click icon to add a table.</a:t>
            </a:r>
            <a:br>
              <a:rPr lang="en-US" dirty="0"/>
            </a:br>
            <a:r>
              <a:rPr lang="en-US" dirty="0"/>
              <a:t>This will result in a Microsoft default table.</a:t>
            </a:r>
            <a:br>
              <a:rPr lang="en-US" dirty="0"/>
            </a:br>
            <a:r>
              <a:rPr lang="en-US" dirty="0"/>
              <a:t>Alternatively, you can choose a table from the Best Practices deck</a:t>
            </a:r>
          </a:p>
        </p:txBody>
      </p:sp>
      <p:sp>
        <p:nvSpPr>
          <p:cNvPr id="8" name="Title">
            <a:extLst>
              <a:ext uri="{FF2B5EF4-FFF2-40B4-BE49-F238E27FC236}">
                <a16:creationId xmlns:a16="http://schemas.microsoft.com/office/drawing/2014/main" id="{6527F677-5D33-4040-AABF-918B61C806CC}"/>
              </a:ext>
            </a:extLst>
          </p:cNvPr>
          <p:cNvSpPr>
            <a:spLocks noGrp="1"/>
          </p:cNvSpPr>
          <p:nvPr>
            <p:ph type="title"/>
          </p:nvPr>
        </p:nvSpPr>
        <p:spPr>
          <a:xfrm>
            <a:off x="457201" y="457200"/>
            <a:ext cx="2940710" cy="1371600"/>
          </a:xfrm>
        </p:spPr>
        <p:txBody>
          <a:bodyPr/>
          <a:lstStyle>
            <a:lvl1pPr>
              <a:defRPr sz="2800">
                <a:solidFill>
                  <a:schemeClr val="tx1"/>
                </a:solidFill>
              </a:defRPr>
            </a:lvl1pPr>
          </a:lstStyle>
          <a:p>
            <a:r>
              <a:rPr lang="en-US"/>
              <a:t>Click to edit Master title style</a:t>
            </a:r>
            <a:endParaRPr lang="en-US" dirty="0"/>
          </a:p>
        </p:txBody>
      </p:sp>
      <p:sp>
        <p:nvSpPr>
          <p:cNvPr id="5" name="Text Placeholder 13">
            <a:extLst>
              <a:ext uri="{FF2B5EF4-FFF2-40B4-BE49-F238E27FC236}">
                <a16:creationId xmlns:a16="http://schemas.microsoft.com/office/drawing/2014/main" id="{80EABE29-6942-D641-9F42-89B444AF7239}"/>
              </a:ext>
            </a:extLst>
          </p:cNvPr>
          <p:cNvSpPr>
            <a:spLocks noGrp="1"/>
          </p:cNvSpPr>
          <p:nvPr>
            <p:ph type="body" sz="quarter" idx="15"/>
          </p:nvPr>
        </p:nvSpPr>
        <p:spPr>
          <a:xfrm>
            <a:off x="457201" y="7315201"/>
            <a:ext cx="294071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2" name="Text Placeholder 7">
            <a:extLst>
              <a:ext uri="{FF2B5EF4-FFF2-40B4-BE49-F238E27FC236}">
                <a16:creationId xmlns:a16="http://schemas.microsoft.com/office/drawing/2014/main" id="{F5446133-653F-2F9D-1942-37FE5C2AA320}"/>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25758968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7-2] hd, variable; 2 t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C008C15D-C6EE-D94C-AED9-A77F48974D34}"/>
              </a:ext>
            </a:extLst>
          </p:cNvPr>
          <p:cNvSpPr>
            <a:spLocks noGrp="1"/>
          </p:cNvSpPr>
          <p:nvPr>
            <p:ph type="title"/>
          </p:nvPr>
        </p:nvSpPr>
        <p:spPr>
          <a:xfrm>
            <a:off x="457200" y="457200"/>
            <a:ext cx="6627571" cy="1287475"/>
          </a:xfrm>
        </p:spPr>
        <p:txBody>
          <a:bodyPr/>
          <a:lstStyle>
            <a:lvl1pPr>
              <a:defRPr sz="3200">
                <a:solidFill>
                  <a:schemeClr val="tx1"/>
                </a:solidFill>
              </a:defRPr>
            </a:lvl1pPr>
          </a:lstStyle>
          <a:p>
            <a:r>
              <a:rPr lang="en-US"/>
              <a:t>Click to edit Master title style</a:t>
            </a:r>
            <a:endParaRPr lang="en-US" dirty="0"/>
          </a:p>
        </p:txBody>
      </p:sp>
      <p:sp>
        <p:nvSpPr>
          <p:cNvPr id="13" name="Content Placeholder">
            <a:extLst>
              <a:ext uri="{FF2B5EF4-FFF2-40B4-BE49-F238E27FC236}">
                <a16:creationId xmlns:a16="http://schemas.microsoft.com/office/drawing/2014/main" id="{229935DA-EE12-504A-A42D-8C8FC12B7616}"/>
              </a:ext>
            </a:extLst>
          </p:cNvP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3C1A1368-427E-E729-C688-CEA619FABAF5}"/>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4" name="Text Placeholder 1">
            <a:extLst>
              <a:ext uri="{FF2B5EF4-FFF2-40B4-BE49-F238E27FC236}">
                <a16:creationId xmlns:a16="http://schemas.microsoft.com/office/drawing/2014/main" id="{566B3B21-DCDD-6C45-C936-3B77F3E462EF}"/>
              </a:ext>
            </a:extLst>
          </p:cNvPr>
          <p:cNvSpPr>
            <a:spLocks noGrp="1"/>
          </p:cNvSpPr>
          <p:nvPr>
            <p:ph type="body" sz="quarter" idx="19"/>
          </p:nvPr>
        </p:nvSpPr>
        <p:spPr>
          <a:xfrm>
            <a:off x="7318771" y="-2"/>
            <a:ext cx="3657600" cy="8229600"/>
          </a:xfrm>
        </p:spPr>
        <p:txBody>
          <a:bodyPr lIns="228600" tIns="457200" r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
            <a:extLst>
              <a:ext uri="{FF2B5EF4-FFF2-40B4-BE49-F238E27FC236}">
                <a16:creationId xmlns:a16="http://schemas.microsoft.com/office/drawing/2014/main" id="{1183E754-C11A-6BDF-8DEA-FD356F968A2E}"/>
              </a:ext>
            </a:extLst>
          </p:cNvPr>
          <p:cNvSpPr>
            <a:spLocks noGrp="1"/>
          </p:cNvSpPr>
          <p:nvPr>
            <p:ph type="body" sz="quarter" idx="20"/>
          </p:nvPr>
        </p:nvSpPr>
        <p:spPr>
          <a:xfrm>
            <a:off x="10983353" y="0"/>
            <a:ext cx="3657600" cy="8229600"/>
          </a:xfrm>
        </p:spPr>
        <p:txBody>
          <a:bodyPr lIns="228600" tIns="457200" r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13">
            <a:extLst>
              <a:ext uri="{FF2B5EF4-FFF2-40B4-BE49-F238E27FC236}">
                <a16:creationId xmlns:a16="http://schemas.microsoft.com/office/drawing/2014/main" id="{015801FC-5658-C5C5-786B-4628C96C49EB}"/>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Tree>
    <p:extLst>
      <p:ext uri="{BB962C8B-B14F-4D97-AF65-F5344CB8AC3E}">
        <p14:creationId xmlns:p14="http://schemas.microsoft.com/office/powerpoint/2010/main" val="3980670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6-1] hd_txt">
    <p:bg>
      <p:bgPr>
        <a:solidFill>
          <a:srgbClr val="E5F6FF"/>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6600" b="0" i="0">
                <a:solidFill>
                  <a:schemeClr val="tx1"/>
                </a:solidFill>
                <a:latin typeface="IBM Plex Sans ExtLt" panose="020B0303050203000203" pitchFamily="34" charset="0"/>
              </a:defRPr>
            </a:lvl1pPr>
          </a:lstStyle>
          <a:p>
            <a:r>
              <a:rPr lang="en-US"/>
              <a:t>Click to edit Master title style</a:t>
            </a:r>
            <a:endParaRPr lang="en-US" dirty="0"/>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1"/>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1681CE72-CA90-9BA3-ECE1-08BD98823050}"/>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2320336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6-2] hd_txt_tx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E0E0E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1874520"/>
            <a:ext cx="6583680" cy="1685543"/>
          </a:xfrm>
        </p:spPr>
        <p:txBody>
          <a:bodyPr>
            <a:noAutofit/>
          </a:bodyPr>
          <a:lstStyle>
            <a:lvl1pPr>
              <a:lnSpc>
                <a:spcPct val="100000"/>
              </a:lnSpc>
              <a:defRPr sz="5400" b="0" i="0">
                <a:latin typeface="IBM Plex Sans ExtLt" panose="020B0303050203000203" pitchFamily="34" charset="0"/>
              </a:defRPr>
            </a:lvl1pPr>
          </a:lstStyle>
          <a:p>
            <a:r>
              <a:rPr lang="en-US" dirty="0"/>
              <a:t>Click to edit Master title style</a:t>
            </a:r>
          </a:p>
        </p:txBody>
      </p:sp>
      <p:sp>
        <p:nvSpPr>
          <p:cNvPr id="3" name="Content Placeholder 2"/>
          <p:cNvSpPr>
            <a:spLocks noGrp="1"/>
          </p:cNvSpPr>
          <p:nvPr>
            <p:ph idx="1"/>
          </p:nvPr>
        </p:nvSpPr>
        <p:spPr>
          <a:xfrm>
            <a:off x="7772400" y="2057400"/>
            <a:ext cx="6399647" cy="5486400"/>
          </a:xfrm>
          <a:prstGeom prst="rect">
            <a:avLst/>
          </a:prstGeom>
        </p:spPr>
        <p:txBody>
          <a:bodyPr tIns="0">
            <a:noAutofit/>
          </a:bodyPr>
          <a:lstStyle>
            <a:lvl1pPr>
              <a:lnSpc>
                <a:spcPct val="110000"/>
              </a:lnSpc>
              <a:defRPr sz="1800">
                <a:solidFill>
                  <a:schemeClr val="tx1"/>
                </a:solidFill>
              </a:defRPr>
            </a:lvl1pPr>
            <a:lvl2pPr>
              <a:lnSpc>
                <a:spcPct val="110000"/>
              </a:lnSpc>
              <a:defRPr sz="1800">
                <a:solidFill>
                  <a:schemeClr val="tx1"/>
                </a:solidFill>
              </a:defRPr>
            </a:lvl2pPr>
            <a:lvl3pPr>
              <a:lnSpc>
                <a:spcPct val="110000"/>
              </a:lnSpc>
              <a:defRPr sz="1800">
                <a:solidFill>
                  <a:schemeClr val="tx1"/>
                </a:solidFill>
              </a:defRPr>
            </a:lvl3pPr>
            <a:lvl4pPr>
              <a:lnSpc>
                <a:spcPct val="110000"/>
              </a:lnSpc>
              <a:defRPr sz="1800">
                <a:solidFill>
                  <a:schemeClr val="tx1"/>
                </a:solidFill>
              </a:defRPr>
            </a:lvl4pPr>
            <a:lvl5pPr>
              <a:lnSpc>
                <a:spcPct val="110000"/>
              </a:lnSpc>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3">
            <a:extLst>
              <a:ext uri="{FF2B5EF4-FFF2-40B4-BE49-F238E27FC236}">
                <a16:creationId xmlns:a16="http://schemas.microsoft.com/office/drawing/2014/main" id="{7A7E9543-BFF8-2C46-992A-3D54CB01327B}"/>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pic>
        <p:nvPicPr>
          <p:cNvPr id="9" name="Picture 8">
            <a:extLst>
              <a:ext uri="{FF2B5EF4-FFF2-40B4-BE49-F238E27FC236}">
                <a16:creationId xmlns:a16="http://schemas.microsoft.com/office/drawing/2014/main" id="{A07CA555-BDE7-594A-8A2C-DF7652F7A2D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 name="Text Placeholder 7">
            <a:extLst>
              <a:ext uri="{FF2B5EF4-FFF2-40B4-BE49-F238E27FC236}">
                <a16:creationId xmlns:a16="http://schemas.microsoft.com/office/drawing/2014/main" id="{5D0C2F78-4F22-8341-A520-D9ED5344CC8D}"/>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6" name="Text Placeholder">
            <a:extLst>
              <a:ext uri="{FF2B5EF4-FFF2-40B4-BE49-F238E27FC236}">
                <a16:creationId xmlns:a16="http://schemas.microsoft.com/office/drawing/2014/main" id="{2534BA28-1638-54D8-90F5-DB4C15D15E9E}"/>
              </a:ext>
            </a:extLst>
          </p:cNvPr>
          <p:cNvSpPr>
            <a:spLocks noGrp="1"/>
          </p:cNvSpPr>
          <p:nvPr>
            <p:ph type="body" sz="quarter" idx="13"/>
          </p:nvPr>
        </p:nvSpPr>
        <p:spPr>
          <a:xfrm>
            <a:off x="457200" y="4114800"/>
            <a:ext cx="6583678" cy="3200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770649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6-4] hd_txt ">
    <p:spTree>
      <p:nvGrpSpPr>
        <p:cNvPr id="1" name=""/>
        <p:cNvGrpSpPr/>
        <p:nvPr/>
      </p:nvGrpSpPr>
      <p:grpSpPr>
        <a:xfrm>
          <a:off x="0" y="0"/>
          <a:ext cx="0" cy="0"/>
          <a:chOff x="0" y="0"/>
          <a:chExt cx="0" cy="0"/>
        </a:xfrm>
      </p:grpSpPr>
      <p:sp>
        <p:nvSpPr>
          <p:cNvPr id="2" name="Title"/>
          <p:cNvSpPr>
            <a:spLocks noGrp="1"/>
          </p:cNvSpPr>
          <p:nvPr>
            <p:ph type="title"/>
          </p:nvPr>
        </p:nvSpPr>
        <p:spPr>
          <a:xfrm>
            <a:off x="457200" y="1920240"/>
            <a:ext cx="6627571" cy="4632960"/>
          </a:xfrm>
        </p:spPr>
        <p:txBody>
          <a:bodyPr/>
          <a:lstStyle>
            <a:lvl1pPr>
              <a:defRPr sz="4800" b="0" i="0">
                <a:solidFill>
                  <a:schemeClr val="tx1"/>
                </a:solidFill>
                <a:latin typeface="IBM Plex Sans ExtLt" panose="020B0303050203000203" pitchFamily="34" charset="0"/>
              </a:defRPr>
            </a:lvl1pPr>
          </a:lstStyle>
          <a:p>
            <a:r>
              <a:rPr lang="en-US" dirty="0"/>
              <a:t>Click to edit Master title style</a:t>
            </a:r>
          </a:p>
        </p:txBody>
      </p:sp>
      <p:sp>
        <p:nvSpPr>
          <p:cNvPr id="6" name="Text Placeholder"/>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13">
            <a:extLst>
              <a:ext uri="{FF2B5EF4-FFF2-40B4-BE49-F238E27FC236}">
                <a16:creationId xmlns:a16="http://schemas.microsoft.com/office/drawing/2014/main" id="{559DF287-389F-FF47-8DAD-CFD04EAFC2A0}"/>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B4059381-1960-CB96-A46E-7747CC6B5619}"/>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38578560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8] hd_txt_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400800" cy="1371600"/>
          </a:xfrm>
        </p:spPr>
        <p:txBody>
          <a:bodyPr/>
          <a:lstStyle>
            <a:lvl1pPr>
              <a:defRPr sz="3200">
                <a:solidFill>
                  <a:schemeClr val="tx1"/>
                </a:solidFill>
              </a:defRPr>
            </a:lvl1pPr>
          </a:lstStyle>
          <a:p>
            <a:r>
              <a:rPr lang="en-US"/>
              <a:t>Click to edit Master title style</a:t>
            </a:r>
            <a:endParaRPr lang="en-US" dirty="0"/>
          </a:p>
        </p:txBody>
      </p:sp>
      <p:sp>
        <p:nvSpPr>
          <p:cNvPr id="8" name="Text Placeholder"/>
          <p:cNvSpPr>
            <a:spLocks noGrp="1"/>
          </p:cNvSpPr>
          <p:nvPr>
            <p:ph type="body" sz="quarter" idx="13"/>
          </p:nvPr>
        </p:nvSpPr>
        <p:spPr>
          <a:xfrm>
            <a:off x="4572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772398" y="457198"/>
            <a:ext cx="6400800" cy="7204175"/>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5" name="Text Placeholder 13">
            <a:extLst>
              <a:ext uri="{FF2B5EF4-FFF2-40B4-BE49-F238E27FC236}">
                <a16:creationId xmlns:a16="http://schemas.microsoft.com/office/drawing/2014/main" id="{B7FBB4F8-806D-CC46-BD0A-92ADD696761A}"/>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2B947428-5567-40A4-9F50-0895B8ACDC9D}"/>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36057417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10] quote">
    <p:bg>
      <p:bgPr>
        <a:solidFill>
          <a:srgbClr val="D0E2FF"/>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457200" y="457200"/>
            <a:ext cx="8900056" cy="3813048"/>
          </a:xfrm>
        </p:spPr>
        <p:txBody>
          <a:bodyPr/>
          <a:lstStyle>
            <a:lvl1pPr>
              <a:defRPr sz="3200" b="0" i="0">
                <a:solidFill>
                  <a:schemeClr val="tx1"/>
                </a:solidFill>
                <a:latin typeface="IBM Plex Serif Light" panose="02060403050406000203" pitchFamily="18" charset="77"/>
              </a:defRPr>
            </a:lvl1pPr>
          </a:lstStyle>
          <a:p>
            <a:r>
              <a:rPr lang="en-US" dirty="0"/>
              <a:t>“Click to edit Master quote style</a:t>
            </a:r>
          </a:p>
        </p:txBody>
      </p:sp>
      <p:sp>
        <p:nvSpPr>
          <p:cNvPr id="5" name="Text Placeholder 3">
            <a:extLst>
              <a:ext uri="{FF2B5EF4-FFF2-40B4-BE49-F238E27FC236}">
                <a16:creationId xmlns:a16="http://schemas.microsoft.com/office/drawing/2014/main" id="{F4A8BDB6-C460-FEF7-7B06-458E5073B689}"/>
              </a:ext>
            </a:extLst>
          </p:cNvPr>
          <p:cNvSpPr>
            <a:spLocks noGrp="1"/>
          </p:cNvSpPr>
          <p:nvPr>
            <p:ph type="body" sz="quarter" idx="14"/>
          </p:nvPr>
        </p:nvSpPr>
        <p:spPr>
          <a:xfrm>
            <a:off x="685800" y="4267200"/>
            <a:ext cx="3429000" cy="2057400"/>
          </a:xfrm>
          <a:ln w="3175">
            <a:noFill/>
          </a:ln>
        </p:spPr>
        <p:txBody>
          <a:bodyPr lIns="0" tIns="685800" rIns="228600"/>
          <a:lstStyle>
            <a:lvl1pPr>
              <a:defRPr sz="1400" b="1" i="0">
                <a:solidFill>
                  <a:schemeClr val="tx1"/>
                </a:solidFill>
                <a:latin typeface="IBM Plex Sans" panose="020B0503050203000203" pitchFamily="34" charset="0"/>
              </a:defRPr>
            </a:lvl1pPr>
            <a:lvl2pPr marL="0" indent="0">
              <a:spcBef>
                <a:spcPts val="0"/>
              </a:spcBef>
              <a:buFontTx/>
              <a:buNone/>
              <a:defRPr sz="1400">
                <a:solidFill>
                  <a:schemeClr val="tx1"/>
                </a:solidFill>
              </a:defRPr>
            </a:lvl2pPr>
            <a:lvl3pPr marL="182880" indent="0">
              <a:buFontTx/>
              <a:buNone/>
              <a:defRPr sz="1400">
                <a:solidFill>
                  <a:schemeClr val="tx1"/>
                </a:solidFill>
              </a:defRPr>
            </a:lvl3pPr>
            <a:lvl4pPr marL="365760" indent="0">
              <a:buFontTx/>
              <a:buNone/>
              <a:defRPr sz="1400">
                <a:solidFill>
                  <a:schemeClr val="tx1"/>
                </a:solidFill>
              </a:defRPr>
            </a:lvl4pPr>
            <a:lvl5pPr marL="548640" indent="0">
              <a:buFontTx/>
              <a:buNone/>
              <a:defRPr sz="1400">
                <a:solidFill>
                  <a:schemeClr val="tx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52374287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7-1] 2 txt, 1/2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tIns="0"/>
          <a:lstStyle>
            <a:lvl1pPr>
              <a:defRPr sz="3200">
                <a:solidFill>
                  <a:schemeClr val="tx1"/>
                </a:solidFill>
              </a:defRPr>
            </a:lvl1pPr>
          </a:lstStyle>
          <a:p>
            <a:r>
              <a:rPr lang="en-US"/>
              <a:t>Click to edit Master title style</a:t>
            </a:r>
            <a:endParaRPr lang="en-US" dirty="0"/>
          </a:p>
        </p:txBody>
      </p:sp>
      <p:sp>
        <p:nvSpPr>
          <p:cNvPr id="8" name="Text Placeholder 1"/>
          <p:cNvSpPr>
            <a:spLocks noGrp="1"/>
          </p:cNvSpPr>
          <p:nvPr>
            <p:ph type="body" sz="quarter" idx="13"/>
          </p:nvPr>
        </p:nvSpPr>
        <p:spPr>
          <a:xfrm>
            <a:off x="457200" y="2057400"/>
            <a:ext cx="3200400" cy="560397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7772399" y="457199"/>
            <a:ext cx="6400800" cy="7204174"/>
          </a:xfrm>
        </p:spPr>
        <p:txBody>
          <a:bodyPr lIns="228600" tIns="45720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9" name="Text Placeholder 1">
            <a:extLst>
              <a:ext uri="{FF2B5EF4-FFF2-40B4-BE49-F238E27FC236}">
                <a16:creationId xmlns:a16="http://schemas.microsoft.com/office/drawing/2014/main" id="{311AB5F3-768D-9444-8A78-4F8F91978D0D}"/>
              </a:ext>
            </a:extLst>
          </p:cNvPr>
          <p:cNvSpPr>
            <a:spLocks noGrp="1"/>
          </p:cNvSpPr>
          <p:nvPr>
            <p:ph type="body" sz="quarter" idx="16"/>
          </p:nvPr>
        </p:nvSpPr>
        <p:spPr>
          <a:xfrm>
            <a:off x="3886200" y="2057399"/>
            <a:ext cx="3200400" cy="560397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13">
            <a:extLst>
              <a:ext uri="{FF2B5EF4-FFF2-40B4-BE49-F238E27FC236}">
                <a16:creationId xmlns:a16="http://schemas.microsoft.com/office/drawing/2014/main" id="{646AAB5D-25AB-514A-A048-C9566069DCAD}"/>
              </a:ext>
            </a:extLst>
          </p:cNvPr>
          <p:cNvSpPr>
            <a:spLocks noGrp="1"/>
          </p:cNvSpPr>
          <p:nvPr>
            <p:ph type="body" sz="quarter" idx="15"/>
          </p:nvPr>
        </p:nvSpPr>
        <p:spPr>
          <a:xfrm>
            <a:off x="457201" y="7315201"/>
            <a:ext cx="32004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B4352434-845D-F62B-2474-79BC9F60D321}"/>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1124507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2] hd, variable; 2 tx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C008C15D-C6EE-D94C-AED9-A77F48974D34}"/>
              </a:ext>
            </a:extLst>
          </p:cNvPr>
          <p:cNvSpPr>
            <a:spLocks noGrp="1"/>
          </p:cNvSpPr>
          <p:nvPr>
            <p:ph type="title"/>
          </p:nvPr>
        </p:nvSpPr>
        <p:spPr>
          <a:xfrm>
            <a:off x="457200" y="457200"/>
            <a:ext cx="6627571" cy="1287475"/>
          </a:xfrm>
        </p:spPr>
        <p:txBody>
          <a:bodyPr/>
          <a:lstStyle>
            <a:lvl1pPr>
              <a:defRPr sz="3200">
                <a:solidFill>
                  <a:schemeClr val="tx1"/>
                </a:solidFill>
              </a:defRPr>
            </a:lvl1pPr>
          </a:lstStyle>
          <a:p>
            <a:r>
              <a:rPr lang="en-US"/>
              <a:t>Click to edit Master title style</a:t>
            </a:r>
            <a:endParaRPr lang="en-US" dirty="0"/>
          </a:p>
        </p:txBody>
      </p:sp>
      <p:sp>
        <p:nvSpPr>
          <p:cNvPr id="13" name="Content Placeholder">
            <a:extLst>
              <a:ext uri="{FF2B5EF4-FFF2-40B4-BE49-F238E27FC236}">
                <a16:creationId xmlns:a16="http://schemas.microsoft.com/office/drawing/2014/main" id="{229935DA-EE12-504A-A42D-8C8FC12B7616}"/>
              </a:ext>
            </a:extLst>
          </p:cNvP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3C1A1368-427E-E729-C688-CEA619FABAF5}"/>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
        <p:nvSpPr>
          <p:cNvPr id="4" name="Text Placeholder 1">
            <a:extLst>
              <a:ext uri="{FF2B5EF4-FFF2-40B4-BE49-F238E27FC236}">
                <a16:creationId xmlns:a16="http://schemas.microsoft.com/office/drawing/2014/main" id="{566B3B21-DCDD-6C45-C936-3B77F3E462EF}"/>
              </a:ext>
            </a:extLst>
          </p:cNvPr>
          <p:cNvSpPr>
            <a:spLocks noGrp="1"/>
          </p:cNvSpPr>
          <p:nvPr>
            <p:ph type="body" sz="quarter" idx="19"/>
          </p:nvPr>
        </p:nvSpPr>
        <p:spPr>
          <a:xfrm>
            <a:off x="7318771" y="-2"/>
            <a:ext cx="3657600" cy="8229600"/>
          </a:xfrm>
        </p:spPr>
        <p:txBody>
          <a:bodyPr lIns="228600" tIns="457200" r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
            <a:extLst>
              <a:ext uri="{FF2B5EF4-FFF2-40B4-BE49-F238E27FC236}">
                <a16:creationId xmlns:a16="http://schemas.microsoft.com/office/drawing/2014/main" id="{1183E754-C11A-6BDF-8DEA-FD356F968A2E}"/>
              </a:ext>
            </a:extLst>
          </p:cNvPr>
          <p:cNvSpPr>
            <a:spLocks noGrp="1"/>
          </p:cNvSpPr>
          <p:nvPr>
            <p:ph type="body" sz="quarter" idx="20"/>
          </p:nvPr>
        </p:nvSpPr>
        <p:spPr>
          <a:xfrm>
            <a:off x="10983353" y="0"/>
            <a:ext cx="3657600" cy="8229600"/>
          </a:xfrm>
        </p:spPr>
        <p:txBody>
          <a:bodyPr lIns="228600" tIns="457200" rIns="228600"/>
          <a:lstStyle>
            <a:lvl1pPr>
              <a:defRPr sz="1800">
                <a:solidFill>
                  <a:schemeClr val="tx1"/>
                </a:solidFill>
              </a:defRPr>
            </a:lvl1pPr>
            <a:lvl2pPr>
              <a:defRPr sz="1800">
                <a:solidFill>
                  <a:schemeClr val="tx1"/>
                </a:solidFill>
              </a:defRPr>
            </a:lvl2pPr>
            <a:lvl3pPr>
              <a:defRPr sz="1800">
                <a:solidFill>
                  <a:schemeClr val="tx1"/>
                </a:solidFill>
              </a:defRPr>
            </a:lvl3pPr>
            <a:lvl4pPr>
              <a:defRPr sz="1800">
                <a:solidFill>
                  <a:schemeClr val="tx1"/>
                </a:solidFill>
              </a:defRPr>
            </a:lvl4pPr>
            <a:lvl5pPr>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13">
            <a:extLst>
              <a:ext uri="{FF2B5EF4-FFF2-40B4-BE49-F238E27FC236}">
                <a16:creationId xmlns:a16="http://schemas.microsoft.com/office/drawing/2014/main" id="{015801FC-5658-C5C5-786B-4628C96C49EB}"/>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Tree>
    <p:extLst>
      <p:ext uri="{BB962C8B-B14F-4D97-AF65-F5344CB8AC3E}">
        <p14:creationId xmlns:p14="http://schemas.microsoft.com/office/powerpoint/2010/main" val="292146857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7-3] hd, variable, image">
    <p:spTree>
      <p:nvGrpSpPr>
        <p:cNvPr id="1" name=""/>
        <p:cNvGrpSpPr/>
        <p:nvPr/>
      </p:nvGrpSpPr>
      <p:grpSpPr>
        <a:xfrm>
          <a:off x="0" y="0"/>
          <a:ext cx="0" cy="0"/>
          <a:chOff x="0" y="0"/>
          <a:chExt cx="0" cy="0"/>
        </a:xfrm>
      </p:grpSpPr>
      <p:sp>
        <p:nvSpPr>
          <p:cNvPr id="5" name="Picture Placeholder">
            <a:extLst>
              <a:ext uri="{FF2B5EF4-FFF2-40B4-BE49-F238E27FC236}">
                <a16:creationId xmlns:a16="http://schemas.microsoft.com/office/drawing/2014/main" id="{5F28EA59-742F-B6D9-8CED-75A896FCD6B7}"/>
              </a:ext>
            </a:extLst>
          </p:cNvPr>
          <p:cNvSpPr>
            <a:spLocks noGrp="1"/>
          </p:cNvSpPr>
          <p:nvPr>
            <p:ph type="pic" sz="quarter" idx="14"/>
          </p:nvPr>
        </p:nvSpPr>
        <p:spPr>
          <a:xfrm>
            <a:off x="10972800" y="0"/>
            <a:ext cx="3657600" cy="8229600"/>
          </a:xfrm>
        </p:spPr>
        <p:txBody>
          <a:bodyPr lIns="228600" tIns="457200" rIns="91440" bIns="91440"/>
          <a:lstStyle>
            <a:lvl1pPr>
              <a:defRPr>
                <a:solidFill>
                  <a:schemeClr val="tx1"/>
                </a:solidFill>
              </a:defRPr>
            </a:lvl1pPr>
          </a:lstStyle>
          <a:p>
            <a:r>
              <a:rPr lang="en-US"/>
              <a:t>Click icon to add picture</a:t>
            </a:r>
            <a:endParaRPr lang="en-US" dirty="0"/>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a:t>Click to edit Master title style</a:t>
            </a:r>
            <a:endParaRPr lang="en-US" dirty="0"/>
          </a:p>
        </p:txBody>
      </p:sp>
      <p:sp>
        <p:nvSpPr>
          <p:cNvPr id="10" name="Content Placeholder 2"/>
          <p:cNvSpPr>
            <a:spLocks noGrp="1"/>
          </p:cNvSpPr>
          <p:nvPr>
            <p:ph idx="12"/>
          </p:nvPr>
        </p:nvSpPr>
        <p:spPr>
          <a:xfrm>
            <a:off x="3886200" y="2057401"/>
            <a:ext cx="68580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pic>
        <p:nvPicPr>
          <p:cNvPr id="12" name="Picture 11">
            <a:extLst>
              <a:ext uri="{FF2B5EF4-FFF2-40B4-BE49-F238E27FC236}">
                <a16:creationId xmlns:a16="http://schemas.microsoft.com/office/drawing/2014/main" id="{4B2DC0C7-7EFF-7A43-8E46-D3FC0518422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4" name="Text Placeholder 7">
            <a:extLst>
              <a:ext uri="{FF2B5EF4-FFF2-40B4-BE49-F238E27FC236}">
                <a16:creationId xmlns:a16="http://schemas.microsoft.com/office/drawing/2014/main" id="{E9EE9A20-7EDA-4948-6CE6-586683F77974}"/>
              </a:ext>
            </a:extLst>
          </p:cNvPr>
          <p:cNvSpPr>
            <a:spLocks noGrp="1"/>
          </p:cNvSpPr>
          <p:nvPr>
            <p:ph type="body" sz="quarter" idx="17"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43136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4] Divider ">
    <p:spTree>
      <p:nvGrpSpPr>
        <p:cNvPr id="1" name=""/>
        <p:cNvGrpSpPr/>
        <p:nvPr/>
      </p:nvGrpSpPr>
      <p:grpSpPr>
        <a:xfrm>
          <a:off x="0" y="0"/>
          <a:ext cx="0" cy="0"/>
          <a:chOff x="0" y="0"/>
          <a:chExt cx="0" cy="0"/>
        </a:xfrm>
      </p:grpSpPr>
      <p:sp>
        <p:nvSpPr>
          <p:cNvPr id="2" name="Title"/>
          <p:cNvSpPr>
            <a:spLocks noGrp="1"/>
          </p:cNvSpPr>
          <p:nvPr>
            <p:ph type="title"/>
          </p:nvPr>
        </p:nvSpPr>
        <p:spPr>
          <a:xfrm>
            <a:off x="457200" y="329184"/>
            <a:ext cx="6400800" cy="6858000"/>
          </a:xfrm>
        </p:spPr>
        <p:txBody>
          <a:bodyPr/>
          <a:lstStyle>
            <a:lvl1pPr>
              <a:defRPr sz="6600" b="0" i="0">
                <a:solidFill>
                  <a:schemeClr val="tx1"/>
                </a:solidFill>
                <a:latin typeface="IBM Plex Sans ExtLt" panose="020B0303050203000203" pitchFamily="34" charset="0"/>
              </a:defRPr>
            </a:lvl1pPr>
          </a:lstStyle>
          <a:p>
            <a:r>
              <a:rPr lang="en-GB"/>
              <a:t>Click to edit Master title style</a:t>
            </a:r>
            <a:endParaRPr lang="en-US" dirty="0"/>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2"/>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114800"/>
            <a:ext cx="6400800" cy="32138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pPr lvl="0"/>
            <a:r>
              <a:rPr lang="en-GB"/>
              <a:t>Click to edit Master text styles</a:t>
            </a:r>
          </a:p>
        </p:txBody>
      </p:sp>
      <p:sp>
        <p:nvSpPr>
          <p:cNvPr id="4" name="Text Placeholder 7">
            <a:extLst>
              <a:ext uri="{FF2B5EF4-FFF2-40B4-BE49-F238E27FC236}">
                <a16:creationId xmlns:a16="http://schemas.microsoft.com/office/drawing/2014/main" id="{D9E4C563-0ECA-96A5-A0C0-150F0E2C4114}"/>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56409902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4] 3 block">
    <p:bg>
      <p:bgPr>
        <a:solidFill>
          <a:schemeClr val="bg1"/>
        </a:solidFill>
        <a:effectLst/>
      </p:bgPr>
    </p:bg>
    <p:spTree>
      <p:nvGrpSpPr>
        <p:cNvPr id="1" name=""/>
        <p:cNvGrpSpPr/>
        <p:nvPr/>
      </p:nvGrpSpPr>
      <p:grpSpPr>
        <a:xfrm>
          <a:off x="0" y="0"/>
          <a:ext cx="0" cy="0"/>
          <a:chOff x="0" y="0"/>
          <a:chExt cx="0" cy="0"/>
        </a:xfrm>
      </p:grpSpPr>
      <p:sp>
        <p:nvSpPr>
          <p:cNvPr id="3" name="Picture Placeholder">
            <a:extLst>
              <a:ext uri="{FF2B5EF4-FFF2-40B4-BE49-F238E27FC236}">
                <a16:creationId xmlns:a16="http://schemas.microsoft.com/office/drawing/2014/main" id="{4B66DA08-E4C1-28EA-F038-9955AABC7BB5}"/>
              </a:ext>
            </a:extLst>
          </p:cNvPr>
          <p:cNvSpPr>
            <a:spLocks noGrp="1"/>
          </p:cNvSpPr>
          <p:nvPr>
            <p:ph type="pic" sz="quarter" idx="19"/>
          </p:nvPr>
        </p:nvSpPr>
        <p:spPr>
          <a:xfrm>
            <a:off x="0" y="-2"/>
            <a:ext cx="7315200" cy="8229600"/>
          </a:xfrm>
        </p:spPr>
        <p:txBody>
          <a:bodyPr lIns="228600" tIns="45720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hasCustomPrompt="1"/>
          </p:nvPr>
        </p:nvSpPr>
        <p:spPr>
          <a:xfrm>
            <a:off x="457200" y="685799"/>
            <a:ext cx="6583680" cy="6629400"/>
          </a:xfrm>
        </p:spPr>
        <p:txBody>
          <a:bodyPr>
            <a:noAutofit/>
          </a:bodyPr>
          <a:lstStyle>
            <a:lvl1pPr>
              <a:defRPr b="0" i="0">
                <a:solidFill>
                  <a:schemeClr val="tx1"/>
                </a:solidFill>
                <a:latin typeface="+mj-lt"/>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4114800"/>
            <a:ext cx="7315200" cy="4114800"/>
          </a:xfrm>
          <a:prstGeom prst="rect">
            <a:avLst/>
          </a:prstGeom>
          <a:solidFill>
            <a:srgbClr val="E0E0E0"/>
          </a:solid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11" name="Content Placeholder 13"/>
          <p:cNvSpPr>
            <a:spLocks noGrp="1"/>
          </p:cNvSpPr>
          <p:nvPr>
            <p:ph sz="quarter" idx="17"/>
          </p:nvPr>
        </p:nvSpPr>
        <p:spPr>
          <a:xfrm>
            <a:off x="7315200" y="1946"/>
            <a:ext cx="7315200" cy="4114800"/>
          </a:xfrm>
          <a:prstGeom prst="rect">
            <a:avLst/>
          </a:prstGeom>
          <a:solidFill>
            <a:srgbClr val="F4F4F4"/>
          </a:solid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a:t>Click to edit Master text styles</a:t>
            </a:r>
          </a:p>
        </p:txBody>
      </p:sp>
      <p:sp>
        <p:nvSpPr>
          <p:cNvPr id="26" name="Text Placeholder 23"/>
          <p:cNvSpPr>
            <a:spLocks noGrp="1"/>
          </p:cNvSpPr>
          <p:nvPr>
            <p:ph type="body" sz="quarter" idx="14" hasCustomPrompt="1"/>
          </p:nvPr>
        </p:nvSpPr>
        <p:spPr>
          <a:xfrm>
            <a:off x="457200" y="7342632"/>
            <a:ext cx="6583680" cy="457200"/>
          </a:xfrm>
          <a:prstGeom prst="rect">
            <a:avLst/>
          </a:prstGeom>
        </p:spPr>
        <p:txBody>
          <a:bodyPr lIns="0" tIns="0" rIns="0" bIns="0" anchor="b"/>
          <a:lstStyle>
            <a:lvl1pPr marL="0" indent="0">
              <a:tabLst/>
              <a:defRPr sz="800" b="0" i="0">
                <a:solidFill>
                  <a:schemeClr val="tx1">
                    <a:alpha val="60000"/>
                  </a:schemeClr>
                </a:solidFill>
                <a:latin typeface="IBM Plex Sans" charset="0"/>
                <a:ea typeface="IBM Plex Sans" charset="0"/>
                <a:cs typeface="IBM Plex Sans" charset="0"/>
              </a:defRPr>
            </a:lvl1pPr>
            <a:lvl2pPr>
              <a:defRPr sz="901"/>
            </a:lvl2pPr>
            <a:lvl3pPr>
              <a:defRPr sz="901"/>
            </a:lvl3pPr>
            <a:lvl4pPr>
              <a:defRPr sz="901"/>
            </a:lvl4pPr>
            <a:lvl5pPr>
              <a:defRPr sz="901"/>
            </a:lvl5pPr>
          </a:lstStyle>
          <a:p>
            <a:pPr lvl="0"/>
            <a:r>
              <a:rPr lang="en-US" dirty="0"/>
              <a:t>Source: Edit source here</a:t>
            </a:r>
          </a:p>
        </p:txBody>
      </p:sp>
      <p:sp>
        <p:nvSpPr>
          <p:cNvPr id="4" name="Text Placeholder 7">
            <a:extLst>
              <a:ext uri="{FF2B5EF4-FFF2-40B4-BE49-F238E27FC236}">
                <a16:creationId xmlns:a16="http://schemas.microsoft.com/office/drawing/2014/main" id="{C85A5FBD-0BD7-F996-69FA-7ECF8144CCEF}"/>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80432757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7-5] Case study ">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E1D1B6-B23E-E34B-8F07-73F89B071A0D}"/>
              </a:ext>
            </a:extLst>
          </p:cNvPr>
          <p:cNvSpPr/>
          <p:nvPr userDrawn="1"/>
        </p:nvSpPr>
        <p:spPr>
          <a:xfrm>
            <a:off x="7315200" y="4114800"/>
            <a:ext cx="7315200" cy="41148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ECDA7A2-0B43-3340-B7E5-6E631EA7E003}"/>
              </a:ext>
            </a:extLst>
          </p:cNvPr>
          <p:cNvSpPr>
            <a:spLocks noGrp="1"/>
          </p:cNvSpPr>
          <p:nvPr>
            <p:ph type="title"/>
          </p:nvPr>
        </p:nvSpPr>
        <p:spPr>
          <a:xfrm>
            <a:off x="457200" y="685800"/>
            <a:ext cx="6629399" cy="1052514"/>
          </a:xfrm>
        </p:spPr>
        <p:txBody>
          <a:bodyPr lIns="0" tIns="0" rIns="0" bIns="0" anchor="t" anchorCtr="0">
            <a:normAutofit/>
          </a:bodyPr>
          <a:lstStyle>
            <a:lvl1pPr>
              <a:lnSpc>
                <a:spcPct val="100000"/>
              </a:lnSpc>
              <a:spcAft>
                <a:spcPts val="3400"/>
              </a:spcAft>
              <a:defRPr sz="3200" b="0" i="0">
                <a:solidFill>
                  <a:srgbClr val="001141"/>
                </a:solidFill>
                <a:latin typeface="IBM Plex Sans Light" panose="020B0403050203000203" pitchFamily="34" charset="0"/>
              </a:defRPr>
            </a:lvl1pPr>
          </a:lstStyle>
          <a:p>
            <a:r>
              <a:rPr lang="en-US"/>
              <a:t>Click to edit Master title style</a:t>
            </a:r>
            <a:endParaRPr lang="en-US" dirty="0"/>
          </a:p>
        </p:txBody>
      </p:sp>
      <p:sp>
        <p:nvSpPr>
          <p:cNvPr id="13" name="Picture Placeholder 2">
            <a:extLst>
              <a:ext uri="{FF2B5EF4-FFF2-40B4-BE49-F238E27FC236}">
                <a16:creationId xmlns:a16="http://schemas.microsoft.com/office/drawing/2014/main" id="{571C2D8E-47C0-5B43-AF70-DE863B9978DE}"/>
              </a:ext>
            </a:extLst>
          </p:cNvPr>
          <p:cNvSpPr>
            <a:spLocks noGrp="1"/>
          </p:cNvSpPr>
          <p:nvPr>
            <p:ph type="pic" idx="1" hasCustomPrompt="1"/>
          </p:nvPr>
        </p:nvSpPr>
        <p:spPr>
          <a:xfrm>
            <a:off x="7315200" y="0"/>
            <a:ext cx="7315200" cy="4114800"/>
          </a:xfrm>
        </p:spPr>
        <p:txBody>
          <a:bodyPr anchor="ctr"/>
          <a:lstStyle>
            <a:lvl1pPr marL="0" indent="0" algn="ctr">
              <a:buNone/>
              <a:defRPr sz="1200">
                <a:solidFill>
                  <a:schemeClr val="accent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br>
              <a:rPr lang="en-US" dirty="0"/>
            </a:br>
            <a:r>
              <a:rPr lang="en-US" dirty="0"/>
              <a:t>For optimal results use IBV optimized images tailored to this space https://ibm.box.com/s/sr8jov9yi3wmcj8qgp9fkbv0s75xutoa</a:t>
            </a:r>
          </a:p>
        </p:txBody>
      </p:sp>
      <p:sp>
        <p:nvSpPr>
          <p:cNvPr id="15" name="Text Placeholder 3">
            <a:extLst>
              <a:ext uri="{FF2B5EF4-FFF2-40B4-BE49-F238E27FC236}">
                <a16:creationId xmlns:a16="http://schemas.microsoft.com/office/drawing/2014/main" id="{82E1BAD2-A96A-C346-AA08-663D0B35BE95}"/>
              </a:ext>
            </a:extLst>
          </p:cNvPr>
          <p:cNvSpPr>
            <a:spLocks noGrp="1"/>
          </p:cNvSpPr>
          <p:nvPr>
            <p:ph type="body" sz="half" idx="2"/>
          </p:nvPr>
        </p:nvSpPr>
        <p:spPr>
          <a:xfrm>
            <a:off x="457200" y="2042271"/>
            <a:ext cx="6629399" cy="1828800"/>
          </a:xfrm>
        </p:spPr>
        <p:txBody>
          <a:bodyPr lIns="0" tIns="0" rIns="0" bIns="0">
            <a:normAutofit/>
          </a:bodyPr>
          <a:lstStyle>
            <a:lvl1pPr marL="0" indent="0">
              <a:lnSpc>
                <a:spcPct val="110000"/>
              </a:lnSpc>
              <a:spcBef>
                <a:spcPts val="0"/>
              </a:spcBef>
              <a:spcAft>
                <a:spcPts val="18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Text Placeholder 3">
            <a:extLst>
              <a:ext uri="{FF2B5EF4-FFF2-40B4-BE49-F238E27FC236}">
                <a16:creationId xmlns:a16="http://schemas.microsoft.com/office/drawing/2014/main" id="{F828704B-54CF-0A43-A8BD-E8C3E58C60FF}"/>
              </a:ext>
            </a:extLst>
          </p:cNvPr>
          <p:cNvSpPr>
            <a:spLocks noGrp="1"/>
          </p:cNvSpPr>
          <p:nvPr>
            <p:ph type="body" sz="half" idx="15"/>
          </p:nvPr>
        </p:nvSpPr>
        <p:spPr>
          <a:xfrm>
            <a:off x="457201" y="4389120"/>
            <a:ext cx="29718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8" name="Text Placeholder 3">
            <a:extLst>
              <a:ext uri="{FF2B5EF4-FFF2-40B4-BE49-F238E27FC236}">
                <a16:creationId xmlns:a16="http://schemas.microsoft.com/office/drawing/2014/main" id="{F24B8E37-009C-214E-85CD-D12DFA7D1DD4}"/>
              </a:ext>
            </a:extLst>
          </p:cNvPr>
          <p:cNvSpPr>
            <a:spLocks noGrp="1"/>
          </p:cNvSpPr>
          <p:nvPr>
            <p:ph type="body" sz="half" idx="16"/>
          </p:nvPr>
        </p:nvSpPr>
        <p:spPr>
          <a:xfrm>
            <a:off x="3886200" y="4389120"/>
            <a:ext cx="32004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9" name="Text Placeholder 3">
            <a:extLst>
              <a:ext uri="{FF2B5EF4-FFF2-40B4-BE49-F238E27FC236}">
                <a16:creationId xmlns:a16="http://schemas.microsoft.com/office/drawing/2014/main" id="{BF7E6EA2-91D0-9F47-B9AD-C08988A6CF81}"/>
              </a:ext>
            </a:extLst>
          </p:cNvPr>
          <p:cNvSpPr>
            <a:spLocks noGrp="1"/>
          </p:cNvSpPr>
          <p:nvPr>
            <p:ph type="body" sz="half" idx="17"/>
          </p:nvPr>
        </p:nvSpPr>
        <p:spPr>
          <a:xfrm>
            <a:off x="7548880" y="4389120"/>
            <a:ext cx="510032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10" name="Picture 9">
            <a:extLst>
              <a:ext uri="{FF2B5EF4-FFF2-40B4-BE49-F238E27FC236}">
                <a16:creationId xmlns:a16="http://schemas.microsoft.com/office/drawing/2014/main" id="{D213E3E2-DC08-3842-8101-8889C17F23F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cxnSp>
        <p:nvCxnSpPr>
          <p:cNvPr id="2" name="Straight Connector 1">
            <a:extLst>
              <a:ext uri="{FF2B5EF4-FFF2-40B4-BE49-F238E27FC236}">
                <a16:creationId xmlns:a16="http://schemas.microsoft.com/office/drawing/2014/main" id="{EAAE36DE-2F42-96FB-14AA-3E05CFCC7965}"/>
              </a:ext>
            </a:extLst>
          </p:cNvPr>
          <p:cNvCxnSpPr/>
          <p:nvPr userDrawn="1"/>
        </p:nvCxnSpPr>
        <p:spPr bwMode="auto">
          <a:xfrm>
            <a:off x="457199" y="4114800"/>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Text Placeholder 7">
            <a:extLst>
              <a:ext uri="{FF2B5EF4-FFF2-40B4-BE49-F238E27FC236}">
                <a16:creationId xmlns:a16="http://schemas.microsoft.com/office/drawing/2014/main" id="{2AA5400D-1674-E19E-E0A9-8E8C2A6A13FC}"/>
              </a:ext>
            </a:extLst>
          </p:cNvPr>
          <p:cNvSpPr>
            <a:spLocks noGrp="1"/>
          </p:cNvSpPr>
          <p:nvPr>
            <p:ph type="body" sz="quarter" idx="18"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7280370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A] IBV cover ">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7772400" y="2057400"/>
            <a:ext cx="6400800" cy="914400"/>
          </a:xfrm>
        </p:spPr>
        <p:txBody>
          <a:bodyPr/>
          <a:lstStyle>
            <a:lvl1pPr>
              <a:defRPr sz="4400">
                <a:solidFill>
                  <a:schemeClr val="tx1"/>
                </a:solidFill>
              </a:defRPr>
            </a:lvl1pPr>
          </a:lstStyle>
          <a:p>
            <a:r>
              <a:rPr lang="en-US" dirty="0"/>
              <a:t>Click to type report title</a:t>
            </a:r>
          </a:p>
        </p:txBody>
      </p:sp>
      <p:sp>
        <p:nvSpPr>
          <p:cNvPr id="7" name="Picture Placeholder"/>
          <p:cNvSpPr>
            <a:spLocks noGrp="1" noChangeAspect="1"/>
          </p:cNvSpPr>
          <p:nvPr>
            <p:ph type="pic" sz="quarter" idx="14" hasCustomPrompt="1"/>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8" name="Text Placeholder"/>
          <p:cNvSpPr>
            <a:spLocks noGrp="1"/>
          </p:cNvSpPr>
          <p:nvPr>
            <p:ph type="body" sz="quarter" idx="13" hasCustomPrompt="1"/>
          </p:nvPr>
        </p:nvSpPr>
        <p:spPr>
          <a:xfrm>
            <a:off x="7772400" y="2514600"/>
            <a:ext cx="6400800" cy="1524000"/>
          </a:xfrm>
        </p:spPr>
        <p:txBody>
          <a:bodyPr tIns="320040"/>
          <a:lstStyle>
            <a:lvl1pPr>
              <a:defRPr b="0" i="0">
                <a:solidFill>
                  <a:schemeClr val="tx1"/>
                </a:solidFill>
                <a:latin typeface="IBM Plex Sans"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secondary title</a:t>
            </a:r>
          </a:p>
        </p:txBody>
      </p:sp>
      <p:sp>
        <p:nvSpPr>
          <p:cNvPr id="3" name="TextBox 2">
            <a:extLst>
              <a:ext uri="{FF2B5EF4-FFF2-40B4-BE49-F238E27FC236}">
                <a16:creationId xmlns:a16="http://schemas.microsoft.com/office/drawing/2014/main" id="{49FD84D7-0727-CC41-46F5-C0B657565C23}"/>
              </a:ext>
            </a:extLst>
          </p:cNvPr>
          <p:cNvSpPr txBox="1"/>
          <p:nvPr userDrawn="1"/>
        </p:nvSpPr>
        <p:spPr>
          <a:xfrm>
            <a:off x="7772400" y="420624"/>
            <a:ext cx="3092823" cy="430887"/>
          </a:xfrm>
          <a:prstGeom prst="rect">
            <a:avLst/>
          </a:prstGeom>
          <a:noFill/>
        </p:spPr>
        <p:txBody>
          <a:bodyPr wrap="square" lIns="0" tIns="0" rIns="0" bIns="0" rtlCol="0">
            <a:spAutoFit/>
          </a:bodyPr>
          <a:lstStyle/>
          <a:p>
            <a:pPr algn="l">
              <a:spcBef>
                <a:spcPts val="1800"/>
              </a:spcBef>
            </a:pPr>
            <a:r>
              <a:rPr lang="en-US" sz="1400" dirty="0">
                <a:solidFill>
                  <a:schemeClr val="tx1"/>
                </a:solidFill>
                <a:latin typeface="+mn-lt"/>
                <a:ea typeface="IBM Plex Sans" charset="0"/>
                <a:cs typeface="IBM Plex Sans" charset="0"/>
              </a:rPr>
              <a:t>IBM </a:t>
            </a:r>
            <a:r>
              <a:rPr lang="en-US" sz="1400" dirty="0">
                <a:solidFill>
                  <a:schemeClr val="tx1"/>
                </a:solidFill>
                <a:latin typeface="IBM Plex Sans Medm" panose="020B0503050203000203" pitchFamily="34" charset="0"/>
                <a:ea typeface="IBM Plex Sans" charset="0"/>
                <a:cs typeface="IBM Plex Sans" charset="0"/>
              </a:rPr>
              <a:t>Institute for </a:t>
            </a:r>
            <a:br>
              <a:rPr lang="en-US" sz="1400" dirty="0">
                <a:solidFill>
                  <a:schemeClr val="tx1"/>
                </a:solidFill>
                <a:latin typeface="IBM Plex Sans Medm" panose="020B0503050203000203" pitchFamily="34" charset="0"/>
                <a:ea typeface="IBM Plex Sans" charset="0"/>
                <a:cs typeface="IBM Plex Sans" charset="0"/>
              </a:rPr>
            </a:br>
            <a:r>
              <a:rPr lang="en-US" sz="1400" dirty="0">
                <a:solidFill>
                  <a:schemeClr val="tx1"/>
                </a:solidFill>
                <a:latin typeface="IBM Plex Sans Medm" panose="020B0503050203000203" pitchFamily="34" charset="0"/>
                <a:ea typeface="IBM Plex Sans" charset="0"/>
                <a:cs typeface="IBM Plex Sans" charset="0"/>
              </a:rPr>
              <a:t>Business Value</a:t>
            </a:r>
          </a:p>
        </p:txBody>
      </p:sp>
      <p:pic>
        <p:nvPicPr>
          <p:cNvPr id="4" name="Picture 3">
            <a:extLst>
              <a:ext uri="{FF2B5EF4-FFF2-40B4-BE49-F238E27FC236}">
                <a16:creationId xmlns:a16="http://schemas.microsoft.com/office/drawing/2014/main" id="{83CDCBDE-3107-4303-9E28-1DC46888B34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772400" y="7498080"/>
            <a:ext cx="837851" cy="338328"/>
          </a:xfrm>
          <a:prstGeom prst="rect">
            <a:avLst/>
          </a:prstGeom>
        </p:spPr>
      </p:pic>
    </p:spTree>
    <p:extLst>
      <p:ext uri="{BB962C8B-B14F-4D97-AF65-F5344CB8AC3E}">
        <p14:creationId xmlns:p14="http://schemas.microsoft.com/office/powerpoint/2010/main" val="20041349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 IBM cover">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97D9F6AB-3550-C963-1A89-285914A781BA}"/>
              </a:ext>
            </a:extLst>
          </p:cNvPr>
          <p:cNvSpPr txBox="1"/>
          <p:nvPr userDrawn="1"/>
        </p:nvSpPr>
        <p:spPr>
          <a:xfrm>
            <a:off x="457200" y="7626096"/>
            <a:ext cx="3550023" cy="430887"/>
          </a:xfrm>
          <a:prstGeom prst="rect">
            <a:avLst/>
          </a:prstGeom>
          <a:noFill/>
        </p:spPr>
        <p:txBody>
          <a:bodyPr wrap="square" lIns="0" tIns="0" rIns="0" bIns="0" rtlCol="0">
            <a:spAutoFit/>
          </a:bodyPr>
          <a:lstStyle/>
          <a:p>
            <a:pPr algn="l">
              <a:spcBef>
                <a:spcPts val="1800"/>
              </a:spcBef>
            </a:pPr>
            <a:r>
              <a:rPr lang="en-US" sz="1400" dirty="0">
                <a:solidFill>
                  <a:schemeClr val="tx1"/>
                </a:solidFill>
                <a:latin typeface="+mn-lt"/>
                <a:ea typeface="IBM Plex Sans" charset="0"/>
                <a:cs typeface="IBM Plex Sans" charset="0"/>
              </a:rPr>
              <a:t>IBM </a:t>
            </a:r>
            <a:r>
              <a:rPr lang="en-US" sz="1400" dirty="0">
                <a:solidFill>
                  <a:schemeClr val="tx1"/>
                </a:solidFill>
                <a:latin typeface="IBM Plex Sans Medm" panose="020B0503050203000203" pitchFamily="34" charset="0"/>
                <a:ea typeface="IBM Plex Sans" charset="0"/>
                <a:cs typeface="IBM Plex Sans" charset="0"/>
              </a:rPr>
              <a:t>Institute for </a:t>
            </a:r>
            <a:br>
              <a:rPr lang="en-US" sz="1400" dirty="0">
                <a:solidFill>
                  <a:schemeClr val="tx1"/>
                </a:solidFill>
                <a:latin typeface="IBM Plex Sans Medm" panose="020B0503050203000203" pitchFamily="34" charset="0"/>
                <a:ea typeface="IBM Plex Sans" charset="0"/>
                <a:cs typeface="IBM Plex Sans" charset="0"/>
              </a:rPr>
            </a:br>
            <a:r>
              <a:rPr lang="en-US" sz="1400" dirty="0">
                <a:solidFill>
                  <a:schemeClr val="tx1"/>
                </a:solidFill>
                <a:latin typeface="IBM Plex Sans Medm" panose="020B0503050203000203" pitchFamily="34" charset="0"/>
                <a:ea typeface="IBM Plex Sans" charset="0"/>
                <a:cs typeface="IBM Plex Sans" charset="0"/>
              </a:rPr>
              <a:t>Business Value</a:t>
            </a:r>
          </a:p>
        </p:txBody>
      </p:sp>
      <p:pic>
        <p:nvPicPr>
          <p:cNvPr id="21" name="Picture 20">
            <a:extLst>
              <a:ext uri="{FF2B5EF4-FFF2-40B4-BE49-F238E27FC236}">
                <a16:creationId xmlns:a16="http://schemas.microsoft.com/office/drawing/2014/main" id="{B423F5C1-CB7D-172B-B046-4CA45D698E2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335000" y="7629145"/>
            <a:ext cx="837851" cy="338328"/>
          </a:xfrm>
          <a:prstGeom prst="rect">
            <a:avLst/>
          </a:prstGeom>
        </p:spPr>
      </p:pic>
      <p:sp>
        <p:nvSpPr>
          <p:cNvPr id="23" name="Title Placeholder">
            <a:extLst>
              <a:ext uri="{FF2B5EF4-FFF2-40B4-BE49-F238E27FC236}">
                <a16:creationId xmlns:a16="http://schemas.microsoft.com/office/drawing/2014/main" id="{3A393E1F-2B55-9FB9-04DD-E6FA0E2B61F0}"/>
              </a:ext>
            </a:extLst>
          </p:cNvPr>
          <p:cNvSpPr>
            <a:spLocks noGrp="1"/>
          </p:cNvSpPr>
          <p:nvPr>
            <p:ph type="title" hasCustomPrompt="1"/>
          </p:nvPr>
        </p:nvSpPr>
        <p:spPr>
          <a:xfrm>
            <a:off x="457200" y="457200"/>
            <a:ext cx="6629395" cy="2667000"/>
          </a:xfrm>
          <a:prstGeom prst="rect">
            <a:avLst/>
          </a:prstGeom>
        </p:spPr>
        <p:txBody>
          <a:bodyPr vert="horz" lIns="0" tIns="0" rIns="0" bIns="0" rtlCol="0" anchor="t">
            <a:noAutofit/>
          </a:bodyPr>
          <a:lstStyle/>
          <a:p>
            <a:r>
              <a:rPr lang="en-US" dirty="0"/>
              <a:t>Click to edit generic cover style, </a:t>
            </a:r>
            <a:r>
              <a:rPr lang="en-US" kern="0" dirty="0"/>
              <a:t>no </a:t>
            </a:r>
            <a:r>
              <a:rPr lang="en-US" kern="0"/>
              <a:t>image, 5-line </a:t>
            </a:r>
            <a:r>
              <a:rPr lang="en-US" kern="0" dirty="0"/>
              <a:t>maximum, sentence case</a:t>
            </a:r>
            <a:br>
              <a:rPr lang="en-US" dirty="0"/>
            </a:br>
            <a:r>
              <a:rPr lang="en-US" sz="3600" kern="0" dirty="0"/>
              <a:t>—</a:t>
            </a:r>
            <a:endParaRPr lang="en-US" dirty="0"/>
          </a:p>
        </p:txBody>
      </p:sp>
      <p:sp>
        <p:nvSpPr>
          <p:cNvPr id="24" name="Text Placeholder">
            <a:extLst>
              <a:ext uri="{FF2B5EF4-FFF2-40B4-BE49-F238E27FC236}">
                <a16:creationId xmlns:a16="http://schemas.microsoft.com/office/drawing/2014/main" id="{B7D608F2-8192-C941-4ED3-52A702E2837C}"/>
              </a:ext>
            </a:extLst>
          </p:cNvPr>
          <p:cNvSpPr>
            <a:spLocks noGrp="1"/>
          </p:cNvSpPr>
          <p:nvPr>
            <p:ph type="body" sz="quarter" idx="13" hasCustomPrompt="1"/>
          </p:nvPr>
        </p:nvSpPr>
        <p:spPr>
          <a:xfrm>
            <a:off x="457199" y="2209800"/>
            <a:ext cx="6629395" cy="1524000"/>
          </a:xfrm>
        </p:spPr>
        <p:txBody>
          <a:bodyPr tIns="137160"/>
          <a:lstStyle>
            <a:lvl1pPr>
              <a:defRPr b="0" i="0">
                <a:solidFill>
                  <a:schemeClr val="tx1"/>
                </a:solidFill>
                <a:latin typeface="IBM Plex Sans Light" panose="020B04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name and job title (next line)</a:t>
            </a:r>
          </a:p>
        </p:txBody>
      </p:sp>
    </p:spTree>
    <p:extLst>
      <p:ext uri="{BB962C8B-B14F-4D97-AF65-F5344CB8AC3E}">
        <p14:creationId xmlns:p14="http://schemas.microsoft.com/office/powerpoint/2010/main" val="11096765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 IBV sign-off ">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DB1A2D-BC5D-C683-9CC9-CF66F57B134E}"/>
              </a:ext>
            </a:extLst>
          </p:cNvPr>
          <p:cNvSpPr txBox="1"/>
          <p:nvPr userDrawn="1"/>
        </p:nvSpPr>
        <p:spPr>
          <a:xfrm>
            <a:off x="0" y="3886200"/>
            <a:ext cx="14630400" cy="1585049"/>
          </a:xfrm>
          <a:prstGeom prst="rect">
            <a:avLst/>
          </a:prstGeom>
          <a:noFill/>
        </p:spPr>
        <p:txBody>
          <a:bodyPr wrap="square" lIns="0" tIns="0" rIns="0" bIns="0" rtlCol="0">
            <a:spAutoFit/>
          </a:bodyPr>
          <a:lstStyle/>
          <a:p>
            <a:pPr algn="ctr">
              <a:spcBef>
                <a:spcPts val="1800"/>
              </a:spcBef>
            </a:pPr>
            <a:r>
              <a:rPr lang="en-US" sz="2400" dirty="0">
                <a:solidFill>
                  <a:schemeClr val="tx1"/>
                </a:solidFill>
                <a:latin typeface="+mn-lt"/>
                <a:ea typeface="IBM Plex Sans" charset="0"/>
                <a:cs typeface="IBM Plex Sans" charset="0"/>
              </a:rPr>
              <a:t>IBM </a:t>
            </a:r>
            <a:r>
              <a:rPr lang="en-US" sz="2400" dirty="0">
                <a:solidFill>
                  <a:schemeClr val="tx1"/>
                </a:solidFill>
                <a:latin typeface="IBM Plex Sans Medm" panose="020B0503050203000203" pitchFamily="34" charset="0"/>
                <a:ea typeface="IBM Plex Sans" charset="0"/>
                <a:cs typeface="IBM Plex Sans" charset="0"/>
              </a:rPr>
              <a:t>Institute for Business Value</a:t>
            </a:r>
          </a:p>
          <a:p>
            <a:pPr algn="ctr">
              <a:spcBef>
                <a:spcPts val="1800"/>
              </a:spcBef>
            </a:pPr>
            <a:r>
              <a:rPr lang="en-US" sz="3200" dirty="0">
                <a:solidFill>
                  <a:srgbClr val="FA4D56"/>
                </a:solidFill>
                <a:latin typeface="IBM Plex Sans Medm" panose="020B0503050203000203" pitchFamily="34" charset="0"/>
                <a:ea typeface="IBM Plex Sans" charset="0"/>
                <a:cs typeface="IBM Plex Sans" charset="0"/>
              </a:rPr>
              <a:t>Placeholder for future IBV </a:t>
            </a:r>
            <a:r>
              <a:rPr lang="en-US" sz="3200" dirty="0" err="1">
                <a:solidFill>
                  <a:srgbClr val="FA4D56"/>
                </a:solidFill>
                <a:latin typeface="IBM Plex Sans Medm" panose="020B0503050203000203" pitchFamily="34" charset="0"/>
                <a:ea typeface="IBM Plex Sans" charset="0"/>
                <a:cs typeface="IBM Plex Sans" charset="0"/>
              </a:rPr>
              <a:t>endslide</a:t>
            </a:r>
            <a:br>
              <a:rPr lang="en-US" sz="3200" dirty="0">
                <a:solidFill>
                  <a:srgbClr val="FA4D56"/>
                </a:solidFill>
                <a:latin typeface="IBM Plex Sans Medm" panose="020B0503050203000203" pitchFamily="34" charset="0"/>
                <a:ea typeface="IBM Plex Sans" charset="0"/>
                <a:cs typeface="IBM Plex Sans" charset="0"/>
              </a:rPr>
            </a:br>
            <a:r>
              <a:rPr lang="en-US" sz="3200" dirty="0">
                <a:solidFill>
                  <a:srgbClr val="FA4D56"/>
                </a:solidFill>
                <a:latin typeface="IBM Plex Sans Medm" panose="020B0503050203000203" pitchFamily="34" charset="0"/>
                <a:ea typeface="IBM Plex Sans" charset="0"/>
                <a:cs typeface="IBM Plex Sans" charset="0"/>
              </a:rPr>
              <a:t>awaiting additional content</a:t>
            </a:r>
          </a:p>
        </p:txBody>
      </p:sp>
    </p:spTree>
    <p:extLst>
      <p:ext uri="{BB962C8B-B14F-4D97-AF65-F5344CB8AC3E}">
        <p14:creationId xmlns:p14="http://schemas.microsoft.com/office/powerpoint/2010/main" val="397935444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 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a:srcRect/>
          <a:stretch/>
        </p:blipFill>
        <p:spPr>
          <a:xfrm>
            <a:off x="6277115" y="3700615"/>
            <a:ext cx="2076170" cy="828371"/>
          </a:xfrm>
          <a:prstGeom prst="rect">
            <a:avLst/>
          </a:prstGeom>
        </p:spPr>
      </p:pic>
    </p:spTree>
    <p:extLst>
      <p:ext uri="{BB962C8B-B14F-4D97-AF65-F5344CB8AC3E}">
        <p14:creationId xmlns:p14="http://schemas.microsoft.com/office/powerpoint/2010/main" val="393450278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 Copyright ">
    <p:bg>
      <p:bgPr>
        <a:solidFill>
          <a:srgbClr val="E0E0E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EAA7D-E0C5-8B2C-9C8C-170A0E9A0E3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6" name="TextBox 5">
            <a:extLst>
              <a:ext uri="{FF2B5EF4-FFF2-40B4-BE49-F238E27FC236}">
                <a16:creationId xmlns:a16="http://schemas.microsoft.com/office/drawing/2014/main" id="{1BCF09A0-1D39-95E6-A6A5-F827D8937BC2}"/>
              </a:ext>
            </a:extLst>
          </p:cNvPr>
          <p:cNvSpPr txBox="1"/>
          <p:nvPr userDrawn="1"/>
        </p:nvSpPr>
        <p:spPr>
          <a:xfrm>
            <a:off x="9144000" y="4114800"/>
            <a:ext cx="5029200" cy="3042821"/>
          </a:xfrm>
          <a:prstGeom prst="rect">
            <a:avLst/>
          </a:prstGeom>
          <a:noFill/>
        </p:spPr>
        <p:txBody>
          <a:bodyPr wrap="square" lIns="0" tIns="0" rIns="0" bIns="0" rtlCol="0">
            <a:spAutoFit/>
          </a:bodyPr>
          <a:lstStyle/>
          <a:p>
            <a:pPr>
              <a:lnSpc>
                <a:spcPct val="110000"/>
              </a:lnSpc>
            </a:pPr>
            <a:r>
              <a:rPr lang="en-US" sz="900" dirty="0">
                <a:solidFill>
                  <a:srgbClr val="525252"/>
                </a:solidFill>
              </a:rPr>
              <a:t>© 2022 International Business Machines Corporation</a:t>
            </a:r>
          </a:p>
          <a:p>
            <a:pPr>
              <a:lnSpc>
                <a:spcPct val="110000"/>
              </a:lnSpc>
              <a:spcBef>
                <a:spcPts val="1200"/>
              </a:spcBef>
            </a:pPr>
            <a:r>
              <a:rPr lang="en-US" sz="900" dirty="0">
                <a:solidFill>
                  <a:srgbClr val="525252"/>
                </a:solidFill>
              </a:rPr>
              <a:t>IBM and the IBM logo are trademarks of IBM Corporation, registered in many jurisdictions worldwide. Other product and service names might be trademarks of IBM or other companies. </a:t>
            </a:r>
            <a:br>
              <a:rPr lang="en-US" sz="900" dirty="0">
                <a:solidFill>
                  <a:srgbClr val="525252"/>
                </a:solidFill>
              </a:rPr>
            </a:br>
            <a:r>
              <a:rPr lang="en-US" sz="900" dirty="0">
                <a:solidFill>
                  <a:srgbClr val="525252"/>
                </a:solidFill>
              </a:rPr>
              <a:t>A current list of IBM trademarks is available on  ibm.com/trademark.</a:t>
            </a:r>
          </a:p>
          <a:p>
            <a:pPr>
              <a:lnSpc>
                <a:spcPct val="110000"/>
              </a:lnSpc>
              <a:spcBef>
                <a:spcPts val="1200"/>
              </a:spcBef>
            </a:pPr>
            <a:r>
              <a:rPr lang="en-US" sz="900" dirty="0">
                <a:solidFill>
                  <a:srgbClr val="525252"/>
                </a:solidFill>
              </a:rPr>
              <a:t>This document is current as of the initial date of publication and may be changed by IBM at any time. Statements regarding IBM’s future direction and intent are subject to change or withdrawal without notice, and represent goals and objectives only. THIS DOCUMENT IS DISTRIBUTED “AS IS” WITHOUT ANY WARRANTY, EXPRESS OR IMPLIED. IN NO EVENT SHALL IBM BE LIABLE FOR ANY DAMAGE ARISING FROM THE USE OF THIS INFORMATION, INCLUDING BUT NOT LIMITED TO, LOSS OF DATA, BUSINESS INTERRUPTION, LOSS OF PROFIT OR LOSS OF OPPORTUNITY.</a:t>
            </a:r>
          </a:p>
          <a:p>
            <a:pPr>
              <a:lnSpc>
                <a:spcPct val="110000"/>
              </a:lnSpc>
              <a:spcBef>
                <a:spcPts val="1200"/>
              </a:spcBef>
            </a:pPr>
            <a:r>
              <a:rPr lang="en-US" sz="900" dirty="0">
                <a:solidFill>
                  <a:srgbClr val="525252"/>
                </a:solidFill>
                <a:effectLst/>
              </a:rPr>
              <a:t>Client examples are presented as illustrations of how those clients have used IBM products and </a:t>
            </a:r>
            <a:br>
              <a:rPr lang="en-US" sz="900" dirty="0">
                <a:solidFill>
                  <a:srgbClr val="525252"/>
                </a:solidFill>
                <a:effectLst/>
              </a:rPr>
            </a:br>
            <a:r>
              <a:rPr lang="en-US" sz="900" dirty="0">
                <a:solidFill>
                  <a:srgbClr val="525252"/>
                </a:solidFill>
                <a:effectLst/>
              </a:rPr>
              <a:t>the results they may have achieved. Actual performance, cost, savings or other results in other operating environments may vary. Not all offerings are available in every country in which IBM operates. It is the user’s responsibility to evaluate and verify the operation of any other products </a:t>
            </a:r>
            <a:br>
              <a:rPr lang="en-US" sz="900" dirty="0">
                <a:solidFill>
                  <a:srgbClr val="525252"/>
                </a:solidFill>
                <a:effectLst/>
              </a:rPr>
            </a:br>
            <a:r>
              <a:rPr lang="en-US" sz="900" dirty="0">
                <a:solidFill>
                  <a:srgbClr val="525252"/>
                </a:solidFill>
                <a:effectLst/>
              </a:rPr>
              <a:t>or programs with IBM products and programs.</a:t>
            </a:r>
            <a:r>
              <a:rPr lang="en-US" sz="900" dirty="0">
                <a:solidFill>
                  <a:srgbClr val="525252"/>
                </a:solidFill>
              </a:rPr>
              <a:t> </a:t>
            </a:r>
            <a:r>
              <a:rPr lang="en-US" sz="900" dirty="0">
                <a:solidFill>
                  <a:srgbClr val="525252"/>
                </a:solidFill>
                <a:effectLst/>
              </a:rPr>
              <a:t>The client is responsible for ensuring compliance with laws and regulations applicable to it. IBM does not provide legal advice or represent or warrant that its services or products will ensure that the client is in compliance with any law or regulation.</a:t>
            </a:r>
            <a:endParaRPr lang="en-US" sz="900" dirty="0">
              <a:solidFill>
                <a:srgbClr val="525252"/>
              </a:solidFill>
            </a:endParaRPr>
          </a:p>
        </p:txBody>
      </p:sp>
      <p:sp>
        <p:nvSpPr>
          <p:cNvPr id="5" name="Picture Placeholder">
            <a:extLst>
              <a:ext uri="{FF2B5EF4-FFF2-40B4-BE49-F238E27FC236}">
                <a16:creationId xmlns:a16="http://schemas.microsoft.com/office/drawing/2014/main" id="{64FE5A8E-9066-3CB8-7A3E-3584CEB12275}"/>
              </a:ext>
            </a:extLst>
          </p:cNvPr>
          <p:cNvSpPr>
            <a:spLocks noGrp="1" noChangeAspect="1"/>
          </p:cNvSpPr>
          <p:nvPr>
            <p:ph type="pic" sz="quarter" idx="14"/>
          </p:nvPr>
        </p:nvSpPr>
        <p:spPr>
          <a:xfrm>
            <a:off x="457200" y="457197"/>
            <a:ext cx="6537960" cy="7358550"/>
          </a:xfrm>
        </p:spPr>
        <p:txBody>
          <a:bodyPr lIns="91440" tIns="91440" rIns="91440" bIns="91440" anchor="ctr"/>
          <a:lstStyle>
            <a:lvl1pPr algn="ctr">
              <a:defRPr sz="1200">
                <a:solidFill>
                  <a:schemeClr val="accent6"/>
                </a:solidFill>
              </a:defRPr>
            </a:lvl1pPr>
          </a:lstStyle>
          <a:p>
            <a:r>
              <a:rPr lang="en-US" dirty="0"/>
              <a:t>Click icon to add picture</a:t>
            </a:r>
          </a:p>
          <a:p>
            <a:br>
              <a:rPr lang="en-US" dirty="0"/>
            </a:br>
            <a:r>
              <a:rPr lang="en-US" dirty="0"/>
              <a:t>For optimal results use IBV optimized images tailored to this space https://ibm.box.com/s/o90abqtdne6u89uouh42h0et7pg0hc4q</a:t>
            </a:r>
          </a:p>
        </p:txBody>
      </p:sp>
    </p:spTree>
    <p:extLst>
      <p:ext uri="{BB962C8B-B14F-4D97-AF65-F5344CB8AC3E}">
        <p14:creationId xmlns:p14="http://schemas.microsoft.com/office/powerpoint/2010/main" val="169537354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 IBV divider_text">
    <p:bg>
      <p:bgPr>
        <a:solidFill>
          <a:srgbClr val="E5F6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457200"/>
            <a:ext cx="10539351" cy="3429000"/>
          </a:xfrm>
        </p:spPr>
        <p:txBody>
          <a:bodyPr>
            <a:noAutofit/>
          </a:bodyPr>
          <a:lstStyle>
            <a:lvl1pPr>
              <a:defRPr sz="8800" b="0" i="0">
                <a:solidFill>
                  <a:schemeClr val="accent2"/>
                </a:solidFill>
                <a:latin typeface="IBM Plex Sans ExtLt" panose="020B0303050203000203" pitchFamily="34" charset="0"/>
              </a:defRPr>
            </a:lvl1pPr>
          </a:lstStyle>
          <a:p>
            <a:r>
              <a:rPr lang="en-US" dirty="0"/>
              <a:t>Click to edit Master title style</a:t>
            </a:r>
            <a:br>
              <a:rPr lang="en-US" dirty="0"/>
            </a:br>
            <a:endParaRPr lang="en-US" dirty="0"/>
          </a:p>
        </p:txBody>
      </p:sp>
    </p:spTree>
    <p:extLst>
      <p:ext uri="{BB962C8B-B14F-4D97-AF65-F5344CB8AC3E}">
        <p14:creationId xmlns:p14="http://schemas.microsoft.com/office/powerpoint/2010/main" val="108407354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 quot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900056" cy="6871411"/>
          </a:xfrm>
        </p:spPr>
        <p:txBody>
          <a:bodyPr/>
          <a:lstStyle>
            <a:lvl1pPr>
              <a:defRPr sz="3200">
                <a:solidFill>
                  <a:schemeClr val="accent2"/>
                </a:solidFill>
              </a:defRPr>
            </a:lvl1pPr>
          </a:lstStyle>
          <a:p>
            <a:r>
              <a:rPr lang="en-US" dirty="0"/>
              <a:t>Click to edit Master title style</a:t>
            </a:r>
          </a:p>
        </p:txBody>
      </p:sp>
    </p:spTree>
    <p:extLst>
      <p:ext uri="{BB962C8B-B14F-4D97-AF65-F5344CB8AC3E}">
        <p14:creationId xmlns:p14="http://schemas.microsoft.com/office/powerpoint/2010/main" val="228680210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10" name="Content Placeholder 2"/>
          <p:cNvSpPr>
            <a:spLocks noGrp="1"/>
          </p:cNvSpPr>
          <p:nvPr>
            <p:ph idx="12"/>
          </p:nvPr>
        </p:nvSpPr>
        <p:spPr>
          <a:xfrm>
            <a:off x="3886199" y="2057401"/>
            <a:ext cx="10286999"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7" name="Text Placeholder 13">
            <a:extLst>
              <a:ext uri="{FF2B5EF4-FFF2-40B4-BE49-F238E27FC236}">
                <a16:creationId xmlns:a16="http://schemas.microsoft.com/office/drawing/2014/main" id="{F43B2228-E44B-174E-ACE3-83C7FA1232D0}"/>
              </a:ext>
            </a:extLst>
          </p:cNvPr>
          <p:cNvSpPr>
            <a:spLocks noGrp="1"/>
          </p:cNvSpPr>
          <p:nvPr>
            <p:ph type="body" sz="quarter" idx="15"/>
          </p:nvPr>
        </p:nvSpPr>
        <p:spPr>
          <a:xfrm>
            <a:off x="457201" y="7315200"/>
            <a:ext cx="2971796" cy="484633"/>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C150FC41-0E60-4743-9959-FB3E01904B7A}"/>
              </a:ext>
            </a:extLst>
          </p:cNvPr>
          <p:cNvSpPr>
            <a:spLocks noGrp="1"/>
          </p:cNvSpPr>
          <p:nvPr>
            <p:ph type="body" sz="quarter" idx="13"/>
          </p:nvPr>
        </p:nvSpPr>
        <p:spPr>
          <a:xfrm>
            <a:off x="457200" y="228600"/>
            <a:ext cx="2971796" cy="457202"/>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20F25A9B-A1BE-A642-B57F-BF7F96FFE7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793652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5] Divider ">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noChangeAspect="1"/>
          </p:cNvSpPr>
          <p:nvPr>
            <p:ph type="pic" sz="quarter" idx="10" hasCustomPrompt="1"/>
          </p:nvPr>
        </p:nvSpPr>
        <p:spPr>
          <a:xfrm>
            <a:off x="7772399" y="457199"/>
            <a:ext cx="6400800" cy="7204174"/>
          </a:xfrm>
        </p:spPr>
        <p:txBody>
          <a:bodyPr anchor="ctr"/>
          <a:lstStyle>
            <a:lvl1pPr algn="ctr">
              <a:defRPr sz="1200">
                <a:solidFill>
                  <a:schemeClr val="accent6"/>
                </a:solidFill>
                <a:latin typeface="IBM Plex Sans" charset="0"/>
                <a:ea typeface="IBM Plex Sans" charset="0"/>
                <a:cs typeface="IBM Plex Sans" charset="0"/>
              </a:defRPr>
            </a:lvl1pPr>
          </a:lstStyle>
          <a:p>
            <a:r>
              <a:rPr lang="en-US" dirty="0"/>
              <a:t>Click icon to add picture</a:t>
            </a:r>
            <a:br>
              <a:rPr lang="en-US" dirty="0"/>
            </a:br>
            <a:r>
              <a:rPr lang="en-US" dirty="0"/>
              <a:t>For optimal results use IBV optimized images tailored to this space https://ibm.box.com/s/o90abqtdne6u89uouh42h0et7pg0hc4q</a:t>
            </a:r>
          </a:p>
        </p:txBody>
      </p:sp>
      <p:sp>
        <p:nvSpPr>
          <p:cNvPr id="2" name="Title 1"/>
          <p:cNvSpPr>
            <a:spLocks noGrp="1"/>
          </p:cNvSpPr>
          <p:nvPr>
            <p:ph type="title"/>
          </p:nvPr>
        </p:nvSpPr>
        <p:spPr>
          <a:xfrm>
            <a:off x="457201" y="329184"/>
            <a:ext cx="6629399" cy="3019300"/>
          </a:xfrm>
        </p:spPr>
        <p:txBody>
          <a:bodyPr>
            <a:noAutofit/>
          </a:bodyPr>
          <a:lstStyle>
            <a:lvl1pPr>
              <a:defRPr sz="5400" b="0" i="0">
                <a:solidFill>
                  <a:schemeClr val="accent3"/>
                </a:solidFill>
                <a:latin typeface="IBM Plex Sans ExtLt" panose="020B0303050203000203" pitchFamily="34" charset="0"/>
              </a:defRPr>
            </a:lvl1pPr>
          </a:lstStyle>
          <a:p>
            <a:r>
              <a:rPr lang="en-GB"/>
              <a:t>Click to edit Master title style</a:t>
            </a:r>
            <a:endParaRPr lang="en-US" dirty="0"/>
          </a:p>
        </p:txBody>
      </p:sp>
      <p:sp>
        <p:nvSpPr>
          <p:cNvPr id="6" name="Content Placeholder 2">
            <a:extLst>
              <a:ext uri="{FF2B5EF4-FFF2-40B4-BE49-F238E27FC236}">
                <a16:creationId xmlns:a16="http://schemas.microsoft.com/office/drawing/2014/main" id="{647D0886-36E3-4849-BE56-B5CD912ABB09}"/>
              </a:ext>
            </a:extLst>
          </p:cNvPr>
          <p:cNvSpPr>
            <a:spLocks noGrp="1"/>
          </p:cNvSpPr>
          <p:nvPr>
            <p:ph idx="1"/>
          </p:nvPr>
        </p:nvSpPr>
        <p:spPr>
          <a:xfrm>
            <a:off x="457200" y="4114799"/>
            <a:ext cx="6629398" cy="3546573"/>
          </a:xfrm>
          <a:prstGeom prst="rect">
            <a:avLst/>
          </a:prstGeom>
        </p:spPr>
        <p:txBody>
          <a:bodyPr tIns="0">
            <a:noAutofit/>
          </a:bodyPr>
          <a:lstStyle>
            <a:lvl1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sz="1600"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13">
            <a:extLst>
              <a:ext uri="{FF2B5EF4-FFF2-40B4-BE49-F238E27FC236}">
                <a16:creationId xmlns:a16="http://schemas.microsoft.com/office/drawing/2014/main" id="{BDB2C1B9-C605-DD43-9FD0-52F1A1A98F9C}"/>
              </a:ext>
            </a:extLst>
          </p:cNvPr>
          <p:cNvSpPr>
            <a:spLocks noGrp="1"/>
          </p:cNvSpPr>
          <p:nvPr>
            <p:ph type="body" sz="quarter" idx="15"/>
          </p:nvPr>
        </p:nvSpPr>
        <p:spPr>
          <a:xfrm>
            <a:off x="457200" y="7467599"/>
            <a:ext cx="6629398" cy="332233"/>
          </a:xfrm>
        </p:spPr>
        <p:txBody>
          <a:bodyPr anchor="b"/>
          <a:lstStyle>
            <a:lvl1pPr>
              <a:spcBef>
                <a:spcPts val="0"/>
              </a:spcBef>
              <a:defRPr sz="800">
                <a:solidFill>
                  <a:schemeClr val="tx1">
                    <a:alpha val="60000"/>
                  </a:schemeClr>
                </a:solidFill>
              </a:defRPr>
            </a:lvl1pPr>
          </a:lstStyle>
          <a:p>
            <a:pPr lvl="0"/>
            <a:r>
              <a:rPr lang="en-GB"/>
              <a:t>Click to edit Master text styles</a:t>
            </a:r>
          </a:p>
        </p:txBody>
      </p:sp>
      <p:sp>
        <p:nvSpPr>
          <p:cNvPr id="10" name="Text Placeholder 7">
            <a:extLst>
              <a:ext uri="{FF2B5EF4-FFF2-40B4-BE49-F238E27FC236}">
                <a16:creationId xmlns:a16="http://schemas.microsoft.com/office/drawing/2014/main" id="{7A3129D5-04B5-78CE-5363-454B1A46BAA4}"/>
              </a:ext>
            </a:extLst>
          </p:cNvPr>
          <p:cNvSpPr>
            <a:spLocks noGrp="1"/>
          </p:cNvSpPr>
          <p:nvPr>
            <p:ph type="body" sz="quarter" idx="16" hasCustomPrompt="1"/>
          </p:nvPr>
        </p:nvSpPr>
        <p:spPr>
          <a:xfrm>
            <a:off x="457200" y="182880"/>
            <a:ext cx="2971796"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189888638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_insight, title, content">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6294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2971800" cy="5486400"/>
          </a:xfrm>
        </p:spPr>
        <p:txBody>
          <a:bodyPr lIns="228600" tIns="182880"/>
          <a:lstStyle>
            <a:lvl1pPr>
              <a:defRPr sz="18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p:txBody>
      </p:sp>
      <p:sp>
        <p:nvSpPr>
          <p:cNvPr id="12" name="Content Placeholder 3"/>
          <p:cNvSpPr>
            <a:spLocks noGrp="1"/>
          </p:cNvSpPr>
          <p:nvPr>
            <p:ph sz="quarter" idx="19"/>
          </p:nvPr>
        </p:nvSpPr>
        <p:spPr>
          <a:xfrm>
            <a:off x="3886201" y="2057400"/>
            <a:ext cx="10287000" cy="5486400"/>
          </a:xfrm>
          <a:noFill/>
          <a:ln>
            <a:noFill/>
          </a:ln>
        </p:spPr>
        <p:txBody>
          <a:bodyPr lIns="228600" tIns="18288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724407BF-0571-C04D-9A3F-D62B514C88B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endParaRPr lang="en-US" dirty="0"/>
          </a:p>
        </p:txBody>
      </p:sp>
      <p:sp>
        <p:nvSpPr>
          <p:cNvPr id="6" name="Text Placeholder 7">
            <a:extLst>
              <a:ext uri="{FF2B5EF4-FFF2-40B4-BE49-F238E27FC236}">
                <a16:creationId xmlns:a16="http://schemas.microsoft.com/office/drawing/2014/main" id="{4ABF0513-A9F1-CC44-8492-72DEE5FB2672}"/>
              </a:ext>
            </a:extLst>
          </p:cNvPr>
          <p:cNvSpPr>
            <a:spLocks noGrp="1"/>
          </p:cNvSpPr>
          <p:nvPr>
            <p:ph type="body" sz="quarter" idx="20"/>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74154595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5)_Title and 3-column">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398"/>
            <a:ext cx="2971800" cy="5486400"/>
          </a:xfrm>
        </p:spPr>
        <p:txBody>
          <a:bodyPr>
            <a:noAutofit/>
          </a:bodyPr>
          <a:lstStyle>
            <a:lvl1pPr>
              <a:lnSpc>
                <a:spcPct val="100000"/>
              </a:lnSpc>
              <a:spcBef>
                <a:spcPts val="1800"/>
              </a:spcBef>
              <a:defRPr sz="2400"/>
            </a:lvl1pPr>
          </a:lstStyle>
          <a:p>
            <a:r>
              <a:rPr lang="en-US" dirty="0"/>
              <a:t>Click to edit Master title style</a:t>
            </a:r>
          </a:p>
        </p:txBody>
      </p:sp>
      <p:sp>
        <p:nvSpPr>
          <p:cNvPr id="9" name="Content Placeholder 2"/>
          <p:cNvSpPr>
            <a:spLocks noGrp="1"/>
          </p:cNvSpPr>
          <p:nvPr>
            <p:ph idx="10"/>
          </p:nvPr>
        </p:nvSpPr>
        <p:spPr>
          <a:xfrm>
            <a:off x="7543800" y="2057401"/>
            <a:ext cx="3200400"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2"/>
          </p:nvPr>
        </p:nvSpPr>
        <p:spPr>
          <a:xfrm>
            <a:off x="3886200" y="2057401"/>
            <a:ext cx="3200400"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idx="13"/>
          </p:nvPr>
        </p:nvSpPr>
        <p:spPr>
          <a:xfrm>
            <a:off x="11201400" y="2057401"/>
            <a:ext cx="2971800" cy="54864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Footer Placeholder 3">
            <a:extLst>
              <a:ext uri="{FF2B5EF4-FFF2-40B4-BE49-F238E27FC236}">
                <a16:creationId xmlns:a16="http://schemas.microsoft.com/office/drawing/2014/main" id="{8E03DF42-7E41-A54A-84B0-C95813E2CC0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12" name="Text Placeholder 13">
            <a:extLst>
              <a:ext uri="{FF2B5EF4-FFF2-40B4-BE49-F238E27FC236}">
                <a16:creationId xmlns:a16="http://schemas.microsoft.com/office/drawing/2014/main" id="{C13ABAB6-1960-7F42-9DF0-3CD4A60666EE}"/>
              </a:ext>
            </a:extLst>
          </p:cNvPr>
          <p:cNvSpPr>
            <a:spLocks noGrp="1"/>
          </p:cNvSpPr>
          <p:nvPr>
            <p:ph type="body" sz="quarter" idx="15"/>
          </p:nvPr>
        </p:nvSpPr>
        <p:spPr>
          <a:xfrm>
            <a:off x="457201" y="7315200"/>
            <a:ext cx="2971800" cy="484633"/>
          </a:xfrm>
        </p:spPr>
        <p:txBody>
          <a:bodyPr anchor="b"/>
          <a:lstStyle>
            <a:lvl1pPr>
              <a:spcBef>
                <a:spcPts val="0"/>
              </a:spcBef>
              <a:defRPr sz="800">
                <a:solidFill>
                  <a:schemeClr val="tx1">
                    <a:alpha val="60000"/>
                  </a:schemeClr>
                </a:solidFill>
              </a:defRPr>
            </a:lvl1pPr>
          </a:lstStyle>
          <a:p>
            <a:endParaRPr lang="en-US" dirty="0"/>
          </a:p>
        </p:txBody>
      </p:sp>
      <p:sp>
        <p:nvSpPr>
          <p:cNvPr id="14" name="Text Placeholder 7">
            <a:extLst>
              <a:ext uri="{FF2B5EF4-FFF2-40B4-BE49-F238E27FC236}">
                <a16:creationId xmlns:a16="http://schemas.microsoft.com/office/drawing/2014/main" id="{F55203BC-0806-9945-8278-AE465F353DE6}"/>
              </a:ext>
            </a:extLst>
          </p:cNvPr>
          <p:cNvSpPr>
            <a:spLocks noGrp="1"/>
          </p:cNvSpPr>
          <p:nvPr>
            <p:ph type="body" sz="quarter" idx="16"/>
          </p:nvPr>
        </p:nvSpPr>
        <p:spPr>
          <a:xfrm>
            <a:off x="457200" y="228600"/>
            <a:ext cx="2971800" cy="484632"/>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5" name="Picture 14">
            <a:extLst>
              <a:ext uri="{FF2B5EF4-FFF2-40B4-BE49-F238E27FC236}">
                <a16:creationId xmlns:a16="http://schemas.microsoft.com/office/drawing/2014/main" id="{2E7B4578-5E3D-4E42-B60E-3073CC1744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73570714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6)_Title and 4 column">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2971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3886199" y="2057400"/>
            <a:ext cx="3198571"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7543799" y="2057400"/>
            <a:ext cx="3198571"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1201400" y="2057400"/>
            <a:ext cx="2971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315201"/>
            <a:ext cx="2969969" cy="484632"/>
          </a:xfrm>
        </p:spPr>
        <p:txBody>
          <a:bodyPr anchor="b"/>
          <a:lstStyle>
            <a:lvl1pPr>
              <a:spcBef>
                <a:spcPts val="0"/>
              </a:spcBef>
              <a:defRPr sz="800">
                <a:solidFill>
                  <a:schemeClr val="tx1">
                    <a:alpha val="60000"/>
                  </a:schemeClr>
                </a:solidFill>
              </a:defRPr>
            </a:lvl1pPr>
          </a:lstStyle>
          <a:p>
            <a:endParaRPr lang="en-US" dirty="0"/>
          </a:p>
        </p:txBody>
      </p:sp>
      <p:sp>
        <p:nvSpPr>
          <p:cNvPr id="9" name="Text Placeholder 7">
            <a:extLst>
              <a:ext uri="{FF2B5EF4-FFF2-40B4-BE49-F238E27FC236}">
                <a16:creationId xmlns:a16="http://schemas.microsoft.com/office/drawing/2014/main" id="{4531B66A-5C07-104E-B868-AF843546481C}"/>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6606428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7)_Title and 4 column">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2057400"/>
            <a:ext cx="3657600" cy="6172200"/>
          </a:xfrm>
          <a:noFill/>
        </p:spPr>
        <p:txBody>
          <a:bodyPr lIns="4572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p:nvPr>
        </p:nvSpPr>
        <p:spPr>
          <a:xfrm>
            <a:off x="73152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p:nvPr>
        </p:nvSpPr>
        <p:spPr>
          <a:xfrm>
            <a:off x="10972800" y="2057400"/>
            <a:ext cx="3657600" cy="6172200"/>
          </a:xfrm>
          <a:noFill/>
        </p:spPr>
        <p:txBody>
          <a:bodyPr lIns="228600" tIns="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2057400"/>
            <a:ext cx="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7600" y="2057400"/>
            <a:ext cx="357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2057400"/>
            <a:ext cx="1"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64341A19-DCFD-4E49-9E0E-E2931E51B7F8}"/>
              </a:ext>
            </a:extLst>
          </p:cNvPr>
          <p:cNvSpPr>
            <a:spLocks noGrp="1"/>
          </p:cNvSpPr>
          <p:nvPr>
            <p:ph type="title"/>
          </p:nvPr>
        </p:nvSpPr>
        <p:spPr>
          <a:xfrm>
            <a:off x="457200" y="457200"/>
            <a:ext cx="10512030" cy="1219200"/>
          </a:xfrm>
        </p:spPr>
        <p:txBody>
          <a:bodyPr/>
          <a:lstStyle>
            <a:lvl1pPr>
              <a:lnSpc>
                <a:spcPct val="100000"/>
              </a:lnSpc>
              <a:defRPr sz="3200">
                <a:solidFill>
                  <a:schemeClr val="tx1"/>
                </a:solidFill>
              </a:defRPr>
            </a:lvl1pPr>
          </a:lstStyle>
          <a:p>
            <a:r>
              <a:rPr lang="en-US" dirty="0"/>
              <a:t>Click to edit Master title style</a:t>
            </a:r>
          </a:p>
        </p:txBody>
      </p:sp>
      <p:sp>
        <p:nvSpPr>
          <p:cNvPr id="13" name="Text Placeholder 13">
            <a:extLst>
              <a:ext uri="{FF2B5EF4-FFF2-40B4-BE49-F238E27FC236}">
                <a16:creationId xmlns:a16="http://schemas.microsoft.com/office/drawing/2014/main" id="{5E696087-2914-2742-B45C-67DFABB88A57}"/>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5" name="Text Placeholder 7">
            <a:extLst>
              <a:ext uri="{FF2B5EF4-FFF2-40B4-BE49-F238E27FC236}">
                <a16:creationId xmlns:a16="http://schemas.microsoft.com/office/drawing/2014/main" id="{138D9AC3-22E3-014D-AC23-DA10B62B9C17}"/>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40194396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8) 4 column">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657600" cy="8229600"/>
          </a:xfrm>
          <a:noFill/>
        </p:spPr>
        <p:txBody>
          <a:bodyPr lIns="4572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40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13">
            <a:extLst>
              <a:ext uri="{FF2B5EF4-FFF2-40B4-BE49-F238E27FC236}">
                <a16:creationId xmlns:a16="http://schemas.microsoft.com/office/drawing/2014/main" id="{69F49CCD-E544-2242-BCDB-2F042D52BC32}"/>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3" name="Text Placeholder 7">
            <a:extLst>
              <a:ext uri="{FF2B5EF4-FFF2-40B4-BE49-F238E27FC236}">
                <a16:creationId xmlns:a16="http://schemas.microsoft.com/office/drawing/2014/main" id="{A949C079-68D3-5B46-B11F-6334B975A0CB}"/>
              </a:ext>
            </a:extLst>
          </p:cNvPr>
          <p:cNvSpPr>
            <a:spLocks noGrp="1"/>
          </p:cNvSpPr>
          <p:nvPr>
            <p:ph type="body" sz="quarter" idx="17"/>
          </p:nvPr>
        </p:nvSpPr>
        <p:spPr>
          <a:xfrm>
            <a:off x="457200" y="228600"/>
            <a:ext cx="296823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55246585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9)_Title, insight, 2 column">
    <p:spTree>
      <p:nvGrpSpPr>
        <p:cNvPr id="1" name=""/>
        <p:cNvGrpSpPr/>
        <p:nvPr/>
      </p:nvGrpSpPr>
      <p:grpSpPr>
        <a:xfrm>
          <a:off x="0" y="0"/>
          <a:ext cx="0" cy="0"/>
          <a:chOff x="0" y="0"/>
          <a:chExt cx="0" cy="0"/>
        </a:xfrm>
      </p:grpSpPr>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C008C15D-C6EE-D94C-AED9-A77F48974D34}"/>
              </a:ext>
            </a:extLst>
          </p:cNvPr>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13" name="Content Placeholder">
            <a:extLst>
              <a:ext uri="{FF2B5EF4-FFF2-40B4-BE49-F238E27FC236}">
                <a16:creationId xmlns:a16="http://schemas.microsoft.com/office/drawing/2014/main" id="{229935DA-EE12-504A-A42D-8C8FC12B7616}"/>
              </a:ext>
            </a:extLst>
          </p:cNvP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dirty="0"/>
              <a:t>Click to edit Master text styles</a:t>
            </a:r>
          </a:p>
        </p:txBody>
      </p:sp>
      <p:sp>
        <p:nvSpPr>
          <p:cNvPr id="9" name="Text Placeholder 13">
            <a:extLst>
              <a:ext uri="{FF2B5EF4-FFF2-40B4-BE49-F238E27FC236}">
                <a16:creationId xmlns:a16="http://schemas.microsoft.com/office/drawing/2014/main" id="{FBBC2A20-E1FD-834C-9786-001A8C7FA0B2}"/>
              </a:ext>
            </a:extLst>
          </p:cNvPr>
          <p:cNvSpPr>
            <a:spLocks noGrp="1"/>
          </p:cNvSpPr>
          <p:nvPr>
            <p:ph type="body" sz="quarter" idx="16"/>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11" name="Text Placeholder 7">
            <a:extLst>
              <a:ext uri="{FF2B5EF4-FFF2-40B4-BE49-F238E27FC236}">
                <a16:creationId xmlns:a16="http://schemas.microsoft.com/office/drawing/2014/main" id="{164AF702-01AD-6F44-BACC-E7E15D05A51C}"/>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41777790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0)_large title, 4 short columns">
    <p:spTree>
      <p:nvGrpSpPr>
        <p:cNvPr id="1" name=""/>
        <p:cNvGrpSpPr/>
        <p:nvPr/>
      </p:nvGrpSpPr>
      <p:grpSpPr>
        <a:xfrm>
          <a:off x="0" y="0"/>
          <a:ext cx="0" cy="0"/>
          <a:chOff x="0" y="0"/>
          <a:chExt cx="0" cy="0"/>
        </a:xfrm>
      </p:grpSpPr>
      <p:sp>
        <p:nvSpPr>
          <p:cNvPr id="2" name="Title"/>
          <p:cNvSpPr>
            <a:spLocks noGrp="1"/>
          </p:cNvSpPr>
          <p:nvPr>
            <p:ph type="title"/>
          </p:nvPr>
        </p:nvSpPr>
        <p:spPr>
          <a:xfrm>
            <a:off x="0" y="1"/>
            <a:ext cx="14630400" cy="4111141"/>
          </a:xfrm>
          <a:noFill/>
        </p:spPr>
        <p:txBody>
          <a:bodyPr lIns="457200" tIns="457200" rIns="228600" bIns="228600"/>
          <a:lstStyle>
            <a:lvl1pPr>
              <a:defRPr sz="8800" b="0" i="0">
                <a:solidFill>
                  <a:schemeClr val="tx1"/>
                </a:solidFill>
                <a:latin typeface="IBM Plex Sans ExtLt" panose="020B0303050203000203" pitchFamily="34" charset="0"/>
              </a:defRPr>
            </a:lvl1pPr>
          </a:lstStyle>
          <a:p>
            <a:r>
              <a:rPr lang="en-US" dirty="0"/>
              <a:t>Click to edit Master title style</a:t>
            </a:r>
          </a:p>
        </p:txBody>
      </p:sp>
      <p:sp>
        <p:nvSpPr>
          <p:cNvPr id="13" name="Content Placeholder 1"/>
          <p:cNvSpPr>
            <a:spLocks noGrp="1"/>
          </p:cNvSpPr>
          <p:nvPr>
            <p:ph sz="quarter" idx="20"/>
          </p:nvPr>
        </p:nvSpPr>
        <p:spPr>
          <a:xfrm>
            <a:off x="0" y="4112262"/>
            <a:ext cx="3657600" cy="4117339"/>
          </a:xfrm>
          <a:noFill/>
        </p:spPr>
        <p:txBody>
          <a:bodyPr lIns="457200" tIns="274320" rIns="228600" bIns="228600"/>
          <a:lstStyle>
            <a:lvl1pPr>
              <a:defRPr>
                <a:solidFill>
                  <a:schemeClr val="tx1"/>
                </a:solidFill>
              </a:defRPr>
            </a:lvl1pPr>
          </a:lstStyle>
          <a:p>
            <a:pPr lvl="0"/>
            <a:r>
              <a:rPr lang="en-US" dirty="0"/>
              <a:t>Click to edit Master text styles</a:t>
            </a:r>
          </a:p>
        </p:txBody>
      </p:sp>
      <p:sp>
        <p:nvSpPr>
          <p:cNvPr id="12" name="Content Placeholder 2"/>
          <p:cNvSpPr>
            <a:spLocks noGrp="1"/>
          </p:cNvSpPr>
          <p:nvPr>
            <p:ph sz="quarter" idx="19"/>
          </p:nvPr>
        </p:nvSpPr>
        <p:spPr>
          <a:xfrm>
            <a:off x="3657602" y="4112262"/>
            <a:ext cx="3657600" cy="4117339"/>
          </a:xfrm>
          <a:noFill/>
          <a:ln>
            <a:noFill/>
          </a:ln>
        </p:spPr>
        <p:txBody>
          <a:bodyPr lIns="228600" tIns="274320" rIns="228600" bIns="228600"/>
          <a:lstStyle>
            <a:lvl1pPr>
              <a:defRPr>
                <a:solidFill>
                  <a:schemeClr val="tx1"/>
                </a:solidFill>
              </a:defRPr>
            </a:lvl1pPr>
          </a:lstStyle>
          <a:p>
            <a:pPr lvl="0"/>
            <a:r>
              <a:rPr lang="en-US" dirty="0"/>
              <a:t>Click to edit Master text styles</a:t>
            </a:r>
          </a:p>
        </p:txBody>
      </p:sp>
      <p:sp>
        <p:nvSpPr>
          <p:cNvPr id="9" name="Content Placeholder 3"/>
          <p:cNvSpPr>
            <a:spLocks noGrp="1"/>
          </p:cNvSpPr>
          <p:nvPr>
            <p:ph sz="quarter" idx="17"/>
          </p:nvPr>
        </p:nvSpPr>
        <p:spPr>
          <a:xfrm>
            <a:off x="7315200" y="4112259"/>
            <a:ext cx="3657600" cy="4117341"/>
          </a:xfrm>
          <a:noFill/>
          <a:ln>
            <a:noFill/>
          </a:ln>
        </p:spPr>
        <p:txBody>
          <a:bodyPr lIns="228600" tIns="274320" rIns="228600" bIns="228600"/>
          <a:lstStyle>
            <a:lvl1pPr>
              <a:defRPr>
                <a:solidFill>
                  <a:schemeClr val="tx1"/>
                </a:solidFill>
              </a:defRPr>
            </a:lvl1pPr>
          </a:lstStyle>
          <a:p>
            <a:pPr lvl="0"/>
            <a:r>
              <a:rPr lang="en-US" dirty="0"/>
              <a:t>Click to edit Master text styles</a:t>
            </a:r>
          </a:p>
        </p:txBody>
      </p:sp>
      <p:sp>
        <p:nvSpPr>
          <p:cNvPr id="10" name="Content Placeholder 4"/>
          <p:cNvSpPr>
            <a:spLocks noGrp="1"/>
          </p:cNvSpPr>
          <p:nvPr>
            <p:ph sz="quarter" idx="18"/>
          </p:nvPr>
        </p:nvSpPr>
        <p:spPr>
          <a:xfrm>
            <a:off x="10972800" y="4112259"/>
            <a:ext cx="3657600" cy="4117341"/>
          </a:xfrm>
          <a:noFill/>
          <a:ln>
            <a:noFill/>
          </a:ln>
        </p:spPr>
        <p:txBody>
          <a:bodyPr lIns="228600" tIns="274320" rIns="457200" bIns="228600"/>
          <a:lstStyle>
            <a:lvl1pPr>
              <a:defRPr>
                <a:solidFill>
                  <a:schemeClr val="tx1"/>
                </a:solidFill>
              </a:defRPr>
            </a:lvl1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38320A1C-9D4D-2642-8A60-4D7502759E0A}"/>
              </a:ext>
            </a:extLst>
          </p:cNvPr>
          <p:cNvCxnSpPr>
            <a:cxnSpLocks/>
          </p:cNvCxnSpPr>
          <p:nvPr userDrawn="1"/>
        </p:nvCxnSpPr>
        <p:spPr bwMode="auto">
          <a:xfrm flipV="1">
            <a:off x="3657600" y="4466627"/>
            <a:ext cx="0" cy="27266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551D6F0D-CE7A-AD49-AE36-D798DDFEB592}"/>
              </a:ext>
            </a:extLst>
          </p:cNvPr>
          <p:cNvCxnSpPr>
            <a:cxnSpLocks/>
          </p:cNvCxnSpPr>
          <p:nvPr userDrawn="1"/>
        </p:nvCxnSpPr>
        <p:spPr bwMode="auto">
          <a:xfrm flipV="1">
            <a:off x="7315200" y="4466627"/>
            <a:ext cx="0" cy="27266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CE4FA535-4023-394A-90AB-A2087397CBB3}"/>
              </a:ext>
            </a:extLst>
          </p:cNvPr>
          <p:cNvCxnSpPr>
            <a:cxnSpLocks/>
          </p:cNvCxnSpPr>
          <p:nvPr userDrawn="1"/>
        </p:nvCxnSpPr>
        <p:spPr bwMode="auto">
          <a:xfrm flipV="1">
            <a:off x="10972800" y="4466627"/>
            <a:ext cx="0" cy="27266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7EB495F-72F9-774E-A3C3-3B24D9E37D7D}"/>
              </a:ext>
            </a:extLst>
          </p:cNvPr>
          <p:cNvCxnSpPr/>
          <p:nvPr userDrawn="1"/>
        </p:nvCxnSpPr>
        <p:spPr bwMode="auto">
          <a:xfrm>
            <a:off x="457200" y="4114800"/>
            <a:ext cx="137160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Text Placeholder 13">
            <a:extLst>
              <a:ext uri="{FF2B5EF4-FFF2-40B4-BE49-F238E27FC236}">
                <a16:creationId xmlns:a16="http://schemas.microsoft.com/office/drawing/2014/main" id="{A3F9652D-1ED3-764F-8248-7935C4D05E74}"/>
              </a:ext>
            </a:extLst>
          </p:cNvPr>
          <p:cNvSpPr>
            <a:spLocks noGrp="1"/>
          </p:cNvSpPr>
          <p:nvPr>
            <p:ph type="body" sz="quarter" idx="15"/>
          </p:nvPr>
        </p:nvSpPr>
        <p:spPr>
          <a:xfrm>
            <a:off x="457201" y="7315201"/>
            <a:ext cx="2971799" cy="484632"/>
          </a:xfrm>
        </p:spPr>
        <p:txBody>
          <a:bodyPr anchor="b"/>
          <a:lstStyle>
            <a:lvl1pPr>
              <a:spcBef>
                <a:spcPts val="0"/>
              </a:spcBef>
              <a:defRPr sz="800">
                <a:solidFill>
                  <a:schemeClr val="tx1">
                    <a:alpha val="60000"/>
                  </a:schemeClr>
                </a:solidFill>
              </a:defRPr>
            </a:lvl1pPr>
          </a:lstStyle>
          <a:p>
            <a:endParaRPr lang="en-US" dirty="0"/>
          </a:p>
        </p:txBody>
      </p:sp>
      <p:sp>
        <p:nvSpPr>
          <p:cNvPr id="14" name="Text Placeholder 7">
            <a:extLst>
              <a:ext uri="{FF2B5EF4-FFF2-40B4-BE49-F238E27FC236}">
                <a16:creationId xmlns:a16="http://schemas.microsoft.com/office/drawing/2014/main" id="{B135950B-C525-3A45-9070-22113D98372C}"/>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2017096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1)_insight, title, 3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6629400" cy="520354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73152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0" name="Content Placeholder 2"/>
          <p:cNvSpPr>
            <a:spLocks noGrp="1"/>
          </p:cNvSpPr>
          <p:nvPr>
            <p:ph sz="quarter" idx="18"/>
          </p:nvPr>
        </p:nvSpPr>
        <p:spPr>
          <a:xfrm>
            <a:off x="109728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2" name="Content Placeholder 3"/>
          <p:cNvSpPr>
            <a:spLocks noGrp="1"/>
          </p:cNvSpPr>
          <p:nvPr>
            <p:ph sz="quarter" idx="19"/>
          </p:nvPr>
        </p:nvSpPr>
        <p:spPr>
          <a:xfrm>
            <a:off x="7315200" y="4112262"/>
            <a:ext cx="7315200" cy="4117339"/>
          </a:xfrm>
          <a:noFill/>
          <a:ln>
            <a:noFill/>
          </a:ln>
        </p:spPr>
        <p:txBody>
          <a:bodyPr lIns="219456" tIns="27432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cxnSp>
        <p:nvCxnSpPr>
          <p:cNvPr id="11" name="Straight Connector 10">
            <a:extLst>
              <a:ext uri="{FF2B5EF4-FFF2-40B4-BE49-F238E27FC236}">
                <a16:creationId xmlns:a16="http://schemas.microsoft.com/office/drawing/2014/main" id="{C9AF558B-7F9E-D94C-91DC-907B299967CF}"/>
              </a:ext>
            </a:extLst>
          </p:cNvPr>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13EAF49-221E-8B43-8D20-D58F4F885163}"/>
              </a:ext>
            </a:extLst>
          </p:cNvPr>
          <p:cNvCxnSpPr>
            <a:cxnSpLocks/>
          </p:cNvCxnSpPr>
          <p:nvPr userDrawn="1"/>
        </p:nvCxnSpPr>
        <p:spPr bwMode="auto">
          <a:xfrm flipV="1">
            <a:off x="10972800" y="457200"/>
            <a:ext cx="0" cy="33870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BF54D63C-09D4-6A49-B605-D1076B01100F}"/>
              </a:ext>
            </a:extLst>
          </p:cNvPr>
          <p:cNvCxnSpPr>
            <a:cxnSpLocks/>
          </p:cNvCxnSpPr>
          <p:nvPr userDrawn="1"/>
        </p:nvCxnSpPr>
        <p:spPr bwMode="auto">
          <a:xfrm>
            <a:off x="7543800" y="4112261"/>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5" name="Text Placeholder 13">
            <a:extLst>
              <a:ext uri="{FF2B5EF4-FFF2-40B4-BE49-F238E27FC236}">
                <a16:creationId xmlns:a16="http://schemas.microsoft.com/office/drawing/2014/main" id="{03BF5629-C542-C840-BC11-867A1C3A66DF}"/>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16" name="Text Placeholder 7">
            <a:extLst>
              <a:ext uri="{FF2B5EF4-FFF2-40B4-BE49-F238E27FC236}">
                <a16:creationId xmlns:a16="http://schemas.microsoft.com/office/drawing/2014/main" id="{5261E4CC-3B8C-BA42-96D9-E39CB1DDC7B4}"/>
              </a:ext>
            </a:extLst>
          </p:cNvPr>
          <p:cNvSpPr>
            <a:spLocks noGrp="1"/>
          </p:cNvSpPr>
          <p:nvPr>
            <p:ph type="body" sz="quarter" idx="20"/>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9455773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2)_title, variable text boxes">
    <p:spTree>
      <p:nvGrpSpPr>
        <p:cNvPr id="1" name=""/>
        <p:cNvGrpSpPr/>
        <p:nvPr/>
      </p:nvGrpSpPr>
      <p:grpSpPr>
        <a:xfrm>
          <a:off x="0" y="0"/>
          <a:ext cx="0" cy="0"/>
          <a:chOff x="0" y="0"/>
          <a:chExt cx="0" cy="0"/>
        </a:xfrm>
      </p:grpSpPr>
      <p:sp>
        <p:nvSpPr>
          <p:cNvPr id="16" name="Content Placeholder 3">
            <a:extLst>
              <a:ext uri="{FF2B5EF4-FFF2-40B4-BE49-F238E27FC236}">
                <a16:creationId xmlns:a16="http://schemas.microsoft.com/office/drawing/2014/main" id="{89042EAD-9A60-8544-81DE-98C18D11F644}"/>
              </a:ext>
            </a:extLst>
          </p:cNvPr>
          <p:cNvSpPr>
            <a:spLocks noGrp="1"/>
          </p:cNvSpPr>
          <p:nvPr>
            <p:ph sz="quarter" idx="20"/>
          </p:nvPr>
        </p:nvSpPr>
        <p:spPr>
          <a:xfrm>
            <a:off x="0" y="4112262"/>
            <a:ext cx="7315200" cy="4117339"/>
          </a:xfrm>
          <a:noFill/>
        </p:spPr>
        <p:txBody>
          <a:bodyPr lIns="457200" tIns="274320" rIns="228600" bIns="228600"/>
          <a:lstStyle>
            <a:lvl1pPr>
              <a:defRPr>
                <a:solidFill>
                  <a:schemeClr val="tx1"/>
                </a:solidFill>
              </a:defRPr>
            </a:lvl1pPr>
          </a:lstStyle>
          <a:p>
            <a:pPr lvl="0"/>
            <a:r>
              <a:rPr lang="en-US" dirty="0"/>
              <a:t>Click to edit Master text styles</a:t>
            </a:r>
          </a:p>
        </p:txBody>
      </p:sp>
      <p:sp>
        <p:nvSpPr>
          <p:cNvPr id="2" name="Title"/>
          <p:cNvSpPr>
            <a:spLocks noGrp="1"/>
          </p:cNvSpPr>
          <p:nvPr>
            <p:ph type="title"/>
          </p:nvPr>
        </p:nvSpPr>
        <p:spPr>
          <a:xfrm>
            <a:off x="457200" y="457200"/>
            <a:ext cx="6627571" cy="3387054"/>
          </a:xfrm>
        </p:spPr>
        <p:txBody>
          <a:bodyPr/>
          <a:lstStyle>
            <a:lvl1pPr>
              <a:defRPr sz="3200">
                <a:solidFill>
                  <a:schemeClr val="tx1"/>
                </a:solidFill>
              </a:defRPr>
            </a:lvl1pPr>
          </a:lstStyle>
          <a:p>
            <a:r>
              <a:rPr lang="en-US" dirty="0"/>
              <a:t>Click to edit Master title style</a:t>
            </a:r>
          </a:p>
        </p:txBody>
      </p:sp>
      <p:sp>
        <p:nvSpPr>
          <p:cNvPr id="9" name="Content Placeholder 1"/>
          <p:cNvSpPr>
            <a:spLocks noGrp="1"/>
          </p:cNvSpPr>
          <p:nvPr>
            <p:ph sz="quarter" idx="17"/>
          </p:nvPr>
        </p:nvSpPr>
        <p:spPr>
          <a:xfrm>
            <a:off x="73152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0" name="Content Placeholder 2"/>
          <p:cNvSpPr>
            <a:spLocks noGrp="1"/>
          </p:cNvSpPr>
          <p:nvPr>
            <p:ph sz="quarter" idx="18"/>
          </p:nvPr>
        </p:nvSpPr>
        <p:spPr>
          <a:xfrm>
            <a:off x="10972800" y="0"/>
            <a:ext cx="3657600" cy="4114800"/>
          </a:xfrm>
          <a:noFill/>
          <a:ln>
            <a:noFill/>
          </a:ln>
        </p:spPr>
        <p:txBody>
          <a:bodyPr lIns="228600" tIns="45720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sp>
        <p:nvSpPr>
          <p:cNvPr id="12" name="Content Placeholder 3"/>
          <p:cNvSpPr>
            <a:spLocks noGrp="1"/>
          </p:cNvSpPr>
          <p:nvPr>
            <p:ph sz="quarter" idx="19"/>
          </p:nvPr>
        </p:nvSpPr>
        <p:spPr>
          <a:xfrm>
            <a:off x="7315200" y="4112262"/>
            <a:ext cx="7315200" cy="4117339"/>
          </a:xfrm>
          <a:noFill/>
          <a:ln>
            <a:noFill/>
          </a:ln>
        </p:spPr>
        <p:txBody>
          <a:bodyPr lIns="228600" tIns="274320" rIns="228600" bIns="228600"/>
          <a:lstStyle>
            <a:lvl1pPr>
              <a:defRPr b="0" i="0">
                <a:solidFill>
                  <a:schemeClr val="tx1"/>
                </a:solidFill>
                <a:latin typeface="IBM Plex Sans Light" panose="020B0403050203000203" pitchFamily="34" charset="0"/>
              </a:defRPr>
            </a:lvl1pPr>
          </a:lstStyle>
          <a:p>
            <a:pPr lvl="0"/>
            <a:r>
              <a:rPr lang="en-US" dirty="0"/>
              <a:t>Click to edit Master text styles</a:t>
            </a:r>
          </a:p>
        </p:txBody>
      </p:sp>
      <p:cxnSp>
        <p:nvCxnSpPr>
          <p:cNvPr id="11" name="Straight Connector 10">
            <a:extLst>
              <a:ext uri="{FF2B5EF4-FFF2-40B4-BE49-F238E27FC236}">
                <a16:creationId xmlns:a16="http://schemas.microsoft.com/office/drawing/2014/main" id="{C9AF558B-7F9E-D94C-91DC-907B299967CF}"/>
              </a:ext>
            </a:extLst>
          </p:cNvPr>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13EAF49-221E-8B43-8D20-D58F4F885163}"/>
              </a:ext>
            </a:extLst>
          </p:cNvPr>
          <p:cNvCxnSpPr>
            <a:cxnSpLocks/>
          </p:cNvCxnSpPr>
          <p:nvPr userDrawn="1"/>
        </p:nvCxnSpPr>
        <p:spPr bwMode="auto">
          <a:xfrm flipV="1">
            <a:off x="10972800" y="457200"/>
            <a:ext cx="0" cy="3387054"/>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BF54D63C-09D4-6A49-B605-D1076B01100F}"/>
              </a:ext>
            </a:extLst>
          </p:cNvPr>
          <p:cNvCxnSpPr>
            <a:cxnSpLocks/>
          </p:cNvCxnSpPr>
          <p:nvPr userDrawn="1"/>
        </p:nvCxnSpPr>
        <p:spPr bwMode="auto">
          <a:xfrm>
            <a:off x="7543800" y="4112261"/>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8EA03483-E693-1B41-8DE9-9A74037D7F07}"/>
              </a:ext>
            </a:extLst>
          </p:cNvPr>
          <p:cNvCxnSpPr>
            <a:cxnSpLocks/>
          </p:cNvCxnSpPr>
          <p:nvPr userDrawn="1"/>
        </p:nvCxnSpPr>
        <p:spPr bwMode="auto">
          <a:xfrm>
            <a:off x="457200" y="4114800"/>
            <a:ext cx="6629400" cy="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7" name="Text Placeholder 13">
            <a:extLst>
              <a:ext uri="{FF2B5EF4-FFF2-40B4-BE49-F238E27FC236}">
                <a16:creationId xmlns:a16="http://schemas.microsoft.com/office/drawing/2014/main" id="{E39CCC3F-2DF6-BD4D-92EE-64BDEAC9FB74}"/>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endParaRPr lang="en-US" dirty="0"/>
          </a:p>
        </p:txBody>
      </p:sp>
      <p:sp>
        <p:nvSpPr>
          <p:cNvPr id="18" name="Text Placeholder 7">
            <a:extLst>
              <a:ext uri="{FF2B5EF4-FFF2-40B4-BE49-F238E27FC236}">
                <a16:creationId xmlns:a16="http://schemas.microsoft.com/office/drawing/2014/main" id="{7EAA40C6-0093-DA4A-86B7-66E554DBAA6A}"/>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3018979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tIns="0"/>
          <a:lstStyle>
            <a:lvl1pPr>
              <a:defRPr sz="3200">
                <a:solidFill>
                  <a:schemeClr val="tx1"/>
                </a:solidFill>
              </a:defRPr>
            </a:lvl1pPr>
          </a:lstStyle>
          <a:p>
            <a:r>
              <a:rPr lang="en-US" dirty="0"/>
              <a:t>Click to edit Master title style</a:t>
            </a:r>
          </a:p>
        </p:txBody>
      </p:sp>
      <p:sp>
        <p:nvSpPr>
          <p:cNvPr id="8" name="Text Placeholder 1"/>
          <p:cNvSpPr>
            <a:spLocks noGrp="1"/>
          </p:cNvSpPr>
          <p:nvPr>
            <p:ph type="body" sz="quarter" idx="13"/>
          </p:nvPr>
        </p:nvSpPr>
        <p:spPr>
          <a:xfrm>
            <a:off x="457200" y="2057400"/>
            <a:ext cx="2971800" cy="52578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315200" y="0"/>
            <a:ext cx="7315200" cy="8229600"/>
          </a:xfrm>
        </p:spPr>
        <p:txBody>
          <a:bodyPr lIns="228600" tIns="457200" rIns="91440" bIns="91440"/>
          <a:lstStyle>
            <a:lvl1pPr>
              <a:defRPr>
                <a:solidFill>
                  <a:schemeClr val="tx1"/>
                </a:solidFill>
              </a:defRPr>
            </a:lvl1pPr>
          </a:lstStyle>
          <a:p>
            <a:r>
              <a:rPr lang="en-US" dirty="0"/>
              <a:t>Click icon to add picture</a:t>
            </a:r>
          </a:p>
        </p:txBody>
      </p:sp>
      <p:sp>
        <p:nvSpPr>
          <p:cNvPr id="9" name="Text Placeholder 1">
            <a:extLst>
              <a:ext uri="{FF2B5EF4-FFF2-40B4-BE49-F238E27FC236}">
                <a16:creationId xmlns:a16="http://schemas.microsoft.com/office/drawing/2014/main" id="{311AB5F3-768D-9444-8A78-4F8F91978D0D}"/>
              </a:ext>
            </a:extLst>
          </p:cNvPr>
          <p:cNvSpPr>
            <a:spLocks noGrp="1"/>
          </p:cNvSpPr>
          <p:nvPr>
            <p:ph type="body" sz="quarter" idx="16"/>
          </p:nvPr>
        </p:nvSpPr>
        <p:spPr>
          <a:xfrm>
            <a:off x="3886200" y="2057400"/>
            <a:ext cx="3200400" cy="52578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13">
            <a:extLst>
              <a:ext uri="{FF2B5EF4-FFF2-40B4-BE49-F238E27FC236}">
                <a16:creationId xmlns:a16="http://schemas.microsoft.com/office/drawing/2014/main" id="{646AAB5D-25AB-514A-A048-C9566069DCA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B7EF8E51-0317-6E42-BE70-7CE00E2F8883}"/>
              </a:ext>
            </a:extLst>
          </p:cNvPr>
          <p:cNvSpPr>
            <a:spLocks noGrp="1"/>
          </p:cNvSpPr>
          <p:nvPr>
            <p:ph type="body" sz="quarter" idx="17"/>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629271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1] 4-column ">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657600" cy="8229600"/>
          </a:xfrm>
          <a:noFill/>
        </p:spPr>
        <p:txBody>
          <a:bodyPr lIns="4572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p:nvPr>
        </p:nvSpPr>
        <p:spPr>
          <a:xfrm>
            <a:off x="36576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7315200" y="0"/>
            <a:ext cx="3657600" cy="8229600"/>
          </a:xfrm>
          <a:noFill/>
        </p:spPr>
        <p:txBody>
          <a:bodyPr lIns="228600" tIns="45720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0972800" y="0"/>
            <a:ext cx="3657600" cy="8229600"/>
          </a:xfrm>
          <a:noFill/>
        </p:spPr>
        <p:txBody>
          <a:bodyPr lIns="228600" tIns="45720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457200"/>
            <a:ext cx="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40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457200"/>
            <a:ext cx="3570" cy="70866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ext Placeholder 13">
            <a:extLst>
              <a:ext uri="{FF2B5EF4-FFF2-40B4-BE49-F238E27FC236}">
                <a16:creationId xmlns:a16="http://schemas.microsoft.com/office/drawing/2014/main" id="{69F49CCD-E544-2242-BCDB-2F042D52BC32}"/>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83B347D2-D190-7794-0805-C7BC464E9868}"/>
              </a:ext>
            </a:extLst>
          </p:cNvPr>
          <p:cNvSpPr>
            <a:spLocks noGrp="1"/>
          </p:cNvSpPr>
          <p:nvPr>
            <p:ph type="body" sz="quarter" idx="18" hasCustomPrompt="1"/>
          </p:nvPr>
        </p:nvSpPr>
        <p:spPr>
          <a:xfrm>
            <a:off x="457199" y="182880"/>
            <a:ext cx="3200393" cy="274320"/>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287167789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3-2_Title and Content">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685801"/>
            <a:ext cx="12344400" cy="1143000"/>
          </a:xfrm>
        </p:spPr>
        <p:txBody>
          <a:bodyPr>
            <a:noAutofit/>
          </a:bodyPr>
          <a:lstStyle>
            <a:lvl1pPr>
              <a:lnSpc>
                <a:spcPct val="100000"/>
              </a:lnSpc>
              <a:defRPr>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6629401"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69FA54FB-ADF8-9A4D-8234-196D4225ED93}"/>
              </a:ext>
            </a:extLst>
          </p:cNvPr>
          <p:cNvSpPr>
            <a:spLocks noGrp="1"/>
          </p:cNvSpPr>
          <p:nvPr>
            <p:ph type="body" sz="quarter" idx="15"/>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48769007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801"/>
            <a:ext cx="10287001" cy="1143000"/>
          </a:xfrm>
        </p:spPr>
        <p:txBody>
          <a:bodyPr>
            <a:noAutofit/>
          </a:bodyPr>
          <a:lstStyle>
            <a:lvl1pPr>
              <a:lnSpc>
                <a:spcPct val="100000"/>
              </a:lnSpc>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23"/>
          <p:cNvSpPr>
            <a:spLocks noGrp="1"/>
          </p:cNvSpPr>
          <p:nvPr>
            <p:ph type="body" sz="quarter" idx="14" hasCustomPrompt="1"/>
          </p:nvPr>
        </p:nvSpPr>
        <p:spPr>
          <a:xfrm>
            <a:off x="457201" y="7342632"/>
            <a:ext cx="6629400" cy="457200"/>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9" name="Text Placeholder 7">
            <a:extLst>
              <a:ext uri="{FF2B5EF4-FFF2-40B4-BE49-F238E27FC236}">
                <a16:creationId xmlns:a16="http://schemas.microsoft.com/office/drawing/2014/main" id="{6DD3FB3B-B21C-764B-B0E9-933B632C06E2}"/>
              </a:ext>
            </a:extLst>
          </p:cNvPr>
          <p:cNvSpPr>
            <a:spLocks noGrp="1"/>
          </p:cNvSpPr>
          <p:nvPr>
            <p:ph type="body" sz="quarter" idx="15"/>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82407091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3-4_Title and Content">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685801"/>
            <a:ext cx="10287001" cy="1143000"/>
          </a:xfrm>
        </p:spPr>
        <p:txBody>
          <a:bodyPr>
            <a:noAutofit/>
          </a:bodyPr>
          <a:lstStyle>
            <a:lvl1pPr>
              <a:defRPr>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3"/>
          <p:cNvSpPr>
            <a:spLocks noGrp="1"/>
          </p:cNvSpPr>
          <p:nvPr>
            <p:ph type="body" sz="quarter" idx="14" hasCustomPrompt="1"/>
          </p:nvPr>
        </p:nvSpPr>
        <p:spPr>
          <a:xfrm>
            <a:off x="457200" y="7342632"/>
            <a:ext cx="6675120"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2" name="Text Placeholder 7">
            <a:extLst>
              <a:ext uri="{FF2B5EF4-FFF2-40B4-BE49-F238E27FC236}">
                <a16:creationId xmlns:a16="http://schemas.microsoft.com/office/drawing/2014/main" id="{9A05ADFB-3293-8D42-917C-C4B4219E66E6}"/>
              </a:ext>
            </a:extLst>
          </p:cNvPr>
          <p:cNvSpPr>
            <a:spLocks noGrp="1"/>
          </p:cNvSpPr>
          <p:nvPr>
            <p:ph type="body" sz="quarter" idx="15"/>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56030419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3-7_Title and Conten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dirty="0"/>
              <a:t>Click to edit Master title style</a:t>
            </a:r>
          </a:p>
        </p:txBody>
      </p:sp>
      <p:sp>
        <p:nvSpPr>
          <p:cNvPr id="9" name="Content Placeholder 2"/>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6" name="Footer Placeholder 3">
            <a:extLst>
              <a:ext uri="{FF2B5EF4-FFF2-40B4-BE49-F238E27FC236}">
                <a16:creationId xmlns:a16="http://schemas.microsoft.com/office/drawing/2014/main" id="{3F37BFFE-91A3-7B4D-B5B4-7DCEC3D1F2C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17" name="Text Placeholder 7">
            <a:extLst>
              <a:ext uri="{FF2B5EF4-FFF2-40B4-BE49-F238E27FC236}">
                <a16:creationId xmlns:a16="http://schemas.microsoft.com/office/drawing/2014/main" id="{D61596B0-313C-0E44-98AB-C58D251F2485}"/>
              </a:ext>
            </a:extLst>
          </p:cNvPr>
          <p:cNvSpPr>
            <a:spLocks noGrp="1"/>
          </p:cNvSpPr>
          <p:nvPr>
            <p:ph type="body" sz="quarter" idx="16"/>
          </p:nvPr>
        </p:nvSpPr>
        <p:spPr>
          <a:xfrm>
            <a:off x="457200" y="228600"/>
            <a:ext cx="2971800" cy="3048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2" name="Picture 11">
            <a:extLst>
              <a:ext uri="{FF2B5EF4-FFF2-40B4-BE49-F238E27FC236}">
                <a16:creationId xmlns:a16="http://schemas.microsoft.com/office/drawing/2014/main" id="{AEF33CE2-5DE7-B746-ABEB-505C0089599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22437119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3-7_Title and Content">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lnSpc>
                <a:spcPct val="100000"/>
              </a:lnSpc>
              <a:spcBef>
                <a:spcPts val="1800"/>
              </a:spcBef>
              <a:defRPr sz="2400"/>
            </a:lvl1pPr>
          </a:lstStyle>
          <a:p>
            <a:r>
              <a:rPr lang="en-US" dirty="0"/>
              <a:t>Click to edit Master title style</a:t>
            </a:r>
          </a:p>
        </p:txBody>
      </p:sp>
      <p:sp>
        <p:nvSpPr>
          <p:cNvPr id="9" name="Content Placeholder 2"/>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23"/>
          <p:cNvSpPr>
            <a:spLocks noGrp="1"/>
          </p:cNvSpPr>
          <p:nvPr>
            <p:ph type="body" sz="quarter" idx="15"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6" name="Footer Placeholder 3">
            <a:extLst>
              <a:ext uri="{FF2B5EF4-FFF2-40B4-BE49-F238E27FC236}">
                <a16:creationId xmlns:a16="http://schemas.microsoft.com/office/drawing/2014/main" id="{3F37BFFE-91A3-7B4D-B5B4-7DCEC3D1F2C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pic>
        <p:nvPicPr>
          <p:cNvPr id="17" name="image8.png">
            <a:extLst>
              <a:ext uri="{FF2B5EF4-FFF2-40B4-BE49-F238E27FC236}">
                <a16:creationId xmlns:a16="http://schemas.microsoft.com/office/drawing/2014/main" id="{EB28675D-E6CF-6248-A7DC-DF8948803C91}"/>
              </a:ext>
            </a:extLst>
          </p:cNvPr>
          <p:cNvPicPr>
            <a:picLocks noChangeAspect="1"/>
          </p:cNvPicPr>
          <p:nvPr userDrawn="1"/>
        </p:nvPicPr>
        <p:blipFill>
          <a:blip r:embed="rId2">
            <a:alphaModFix amt="60000"/>
          </a:blip>
          <a:stretch>
            <a:fillRect/>
          </a:stretch>
        </p:blipFill>
        <p:spPr>
          <a:xfrm flipH="1">
            <a:off x="3657600" y="-56478"/>
            <a:ext cx="228280" cy="8314212"/>
          </a:xfrm>
          <a:prstGeom prst="rect">
            <a:avLst/>
          </a:prstGeom>
          <a:ln w="12700">
            <a:miter lim="400000"/>
          </a:ln>
        </p:spPr>
      </p:pic>
      <p:sp>
        <p:nvSpPr>
          <p:cNvPr id="18" name="Text Placeholder 7">
            <a:extLst>
              <a:ext uri="{FF2B5EF4-FFF2-40B4-BE49-F238E27FC236}">
                <a16:creationId xmlns:a16="http://schemas.microsoft.com/office/drawing/2014/main" id="{8D65AA28-1632-364C-95BB-2BAE7C9A5BCC}"/>
              </a:ext>
            </a:extLst>
          </p:cNvPr>
          <p:cNvSpPr>
            <a:spLocks noGrp="1"/>
          </p:cNvSpPr>
          <p:nvPr>
            <p:ph type="body" sz="quarter" idx="16"/>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2" name="Picture 11">
            <a:extLst>
              <a:ext uri="{FF2B5EF4-FFF2-40B4-BE49-F238E27FC236}">
                <a16:creationId xmlns:a16="http://schemas.microsoft.com/office/drawing/2014/main" id="{4B2DC0C7-7EFF-7A43-8E46-D3FC0518422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349848585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2-8_Title and Conten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3657600" y="0"/>
            <a:ext cx="10972800" cy="82296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1" y="2057400"/>
            <a:ext cx="2971800" cy="3657600"/>
          </a:xfrm>
        </p:spPr>
        <p:txBody>
          <a:bodyPr>
            <a:noAutofit/>
          </a:bodyPr>
          <a:lstStyle>
            <a:lvl1pPr>
              <a:defRPr>
                <a:solidFill>
                  <a:schemeClr val="tx1"/>
                </a:solidFill>
              </a:defRPr>
            </a:lvl1pPr>
          </a:lstStyle>
          <a:p>
            <a:r>
              <a:rPr lang="en-US" dirty="0"/>
              <a:t>Click to edit Master title style</a:t>
            </a:r>
          </a:p>
        </p:txBody>
      </p:sp>
      <p:sp>
        <p:nvSpPr>
          <p:cNvPr id="13" name="Text Placeholder 23"/>
          <p:cNvSpPr>
            <a:spLocks noGrp="1"/>
          </p:cNvSpPr>
          <p:nvPr>
            <p:ph type="body" sz="quarter" idx="14" hasCustomPrompt="1"/>
          </p:nvPr>
        </p:nvSpPr>
        <p:spPr>
          <a:xfrm>
            <a:off x="457201" y="7315201"/>
            <a:ext cx="3017522" cy="484632"/>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grpSp>
        <p:nvGrpSpPr>
          <p:cNvPr id="21" name="Group 20">
            <a:extLst>
              <a:ext uri="{FF2B5EF4-FFF2-40B4-BE49-F238E27FC236}">
                <a16:creationId xmlns:a16="http://schemas.microsoft.com/office/drawing/2014/main" id="{854D17E3-D1DB-B443-A947-D0996F5A2812}"/>
              </a:ext>
            </a:extLst>
          </p:cNvPr>
          <p:cNvGrpSpPr/>
          <p:nvPr userDrawn="1"/>
        </p:nvGrpSpPr>
        <p:grpSpPr>
          <a:xfrm>
            <a:off x="3886200" y="7863840"/>
            <a:ext cx="10285847" cy="302764"/>
            <a:chOff x="3886200" y="7863840"/>
            <a:chExt cx="10285847" cy="302764"/>
          </a:xfrm>
        </p:grpSpPr>
        <p:pic>
          <p:nvPicPr>
            <p:cNvPr id="23" name="Picture 22">
              <a:extLst>
                <a:ext uri="{FF2B5EF4-FFF2-40B4-BE49-F238E27FC236}">
                  <a16:creationId xmlns:a16="http://schemas.microsoft.com/office/drawing/2014/main" id="{BE533E5E-7D80-6A4D-B77C-5E4563D3F17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4" name="Footer Placeholder 3">
              <a:extLst>
                <a:ext uri="{FF2B5EF4-FFF2-40B4-BE49-F238E27FC236}">
                  <a16:creationId xmlns:a16="http://schemas.microsoft.com/office/drawing/2014/main" id="{094F663F-6E8C-4F4A-9191-8ED4E45E85AF}"/>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grpSp>
      <p:sp>
        <p:nvSpPr>
          <p:cNvPr id="26" name="Content Placeholder 2">
            <a:extLst>
              <a:ext uri="{FF2B5EF4-FFF2-40B4-BE49-F238E27FC236}">
                <a16:creationId xmlns:a16="http://schemas.microsoft.com/office/drawing/2014/main" id="{1F25AD6F-9141-534F-87E4-00F8AEE38680}"/>
              </a:ext>
            </a:extLst>
          </p:cNvPr>
          <p:cNvSpPr>
            <a:spLocks noGrp="1"/>
          </p:cNvSpPr>
          <p:nvPr>
            <p:ph idx="10"/>
          </p:nvPr>
        </p:nvSpPr>
        <p:spPr>
          <a:xfrm>
            <a:off x="7543800" y="2057401"/>
            <a:ext cx="338328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Content Placeholder 2">
            <a:extLst>
              <a:ext uri="{FF2B5EF4-FFF2-40B4-BE49-F238E27FC236}">
                <a16:creationId xmlns:a16="http://schemas.microsoft.com/office/drawing/2014/main" id="{87E89EFB-1378-7E4A-B146-4A22821FDBFC}"/>
              </a:ext>
            </a:extLst>
          </p:cNvPr>
          <p:cNvSpPr>
            <a:spLocks noGrp="1"/>
          </p:cNvSpPr>
          <p:nvPr>
            <p:ph idx="12"/>
          </p:nvPr>
        </p:nvSpPr>
        <p:spPr>
          <a:xfrm>
            <a:off x="3886200" y="2057401"/>
            <a:ext cx="338328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Content Placeholder 2">
            <a:extLst>
              <a:ext uri="{FF2B5EF4-FFF2-40B4-BE49-F238E27FC236}">
                <a16:creationId xmlns:a16="http://schemas.microsoft.com/office/drawing/2014/main" id="{5875784E-10C6-5146-A2EE-A4A1171C104B}"/>
              </a:ext>
            </a:extLst>
          </p:cNvPr>
          <p:cNvSpPr>
            <a:spLocks noGrp="1"/>
          </p:cNvSpPr>
          <p:nvPr>
            <p:ph idx="13"/>
          </p:nvPr>
        </p:nvSpPr>
        <p:spPr>
          <a:xfrm>
            <a:off x="112014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7">
            <a:extLst>
              <a:ext uri="{FF2B5EF4-FFF2-40B4-BE49-F238E27FC236}">
                <a16:creationId xmlns:a16="http://schemas.microsoft.com/office/drawing/2014/main" id="{3E0780C5-082F-564B-B22F-090B7BB4CC35}"/>
              </a:ext>
            </a:extLst>
          </p:cNvPr>
          <p:cNvSpPr>
            <a:spLocks noGrp="1"/>
          </p:cNvSpPr>
          <p:nvPr>
            <p:ph type="body" sz="quarter" idx="15"/>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40165884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4-1_Title and Content">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chemeClr val="bg2"/>
          </a:solidFill>
        </p:spPr>
        <p:txBody>
          <a:bodyPr lIns="457200" tIns="228600" rIns="228600" bIns="228600"/>
          <a:lstStyle>
            <a:lvl1pPr>
              <a:defRPr sz="20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rgbClr val="E0E0E0"/>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chemeClr val="tx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chemeClr val="bg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chemeClr val="tx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chemeClr val="tx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chemeClr val="bg2"/>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7" name="Footer Placeholder 3">
            <a:extLst>
              <a:ext uri="{FF2B5EF4-FFF2-40B4-BE49-F238E27FC236}">
                <a16:creationId xmlns:a16="http://schemas.microsoft.com/office/drawing/2014/main" id="{0EBABB06-68C1-E544-BC68-5BED3C13B52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C10CEEC9-FC98-4C41-B9BD-DDA73851D22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FF9570B3-8C59-E34A-8F68-B5B4B1F9BC5D}"/>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24" name="Text Placeholder 13">
            <a:extLst>
              <a:ext uri="{FF2B5EF4-FFF2-40B4-BE49-F238E27FC236}">
                <a16:creationId xmlns:a16="http://schemas.microsoft.com/office/drawing/2014/main" id="{1BEF8ED2-756F-F742-8164-BB25E89EED4D}"/>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5" name="Text Placeholder 7">
            <a:extLst>
              <a:ext uri="{FF2B5EF4-FFF2-40B4-BE49-F238E27FC236}">
                <a16:creationId xmlns:a16="http://schemas.microsoft.com/office/drawing/2014/main" id="{549C1DDA-0DAD-BA47-8E8C-78EFBF04FAE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
        <p:nvSpPr>
          <p:cNvPr id="16" name="TextBox 15">
            <a:extLst>
              <a:ext uri="{FF2B5EF4-FFF2-40B4-BE49-F238E27FC236}">
                <a16:creationId xmlns:a16="http://schemas.microsoft.com/office/drawing/2014/main" id="{A30A37DF-FF17-5545-BDB1-B033B9DBD255}"/>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03788190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4-1_Title and Content">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rgbClr val="F4F4F4"/>
          </a:solidFill>
        </p:spPr>
        <p:txBody>
          <a:bodyPr lIns="457200" tIns="228600" rIns="228600" bIns="228600"/>
          <a:lstStyle>
            <a:lvl1pPr>
              <a:defRPr sz="20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rgbClr val="BAE6FF"/>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chemeClr val="bg1"/>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chemeClr val="bg1"/>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chemeClr val="bg1"/>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7" name="Footer Placeholder 3">
            <a:extLst>
              <a:ext uri="{FF2B5EF4-FFF2-40B4-BE49-F238E27FC236}">
                <a16:creationId xmlns:a16="http://schemas.microsoft.com/office/drawing/2014/main" id="{B1C0CBA1-460E-2448-B276-CE4017DE072F}"/>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Institute for Business Value</a:t>
            </a:r>
          </a:p>
        </p:txBody>
      </p:sp>
      <p:pic>
        <p:nvPicPr>
          <p:cNvPr id="18" name="Picture 17">
            <a:extLst>
              <a:ext uri="{FF2B5EF4-FFF2-40B4-BE49-F238E27FC236}">
                <a16:creationId xmlns:a16="http://schemas.microsoft.com/office/drawing/2014/main" id="{09B0701B-7540-2D4A-8102-88493CA0749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0" name="Footer Placeholder 3">
            <a:extLst>
              <a:ext uri="{FF2B5EF4-FFF2-40B4-BE49-F238E27FC236}">
                <a16:creationId xmlns:a16="http://schemas.microsoft.com/office/drawing/2014/main" id="{468DF8D0-1210-C147-8207-2FCB05CD93A5}"/>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2022 IBM Corporation               </a:t>
            </a:r>
          </a:p>
        </p:txBody>
      </p:sp>
      <p:sp>
        <p:nvSpPr>
          <p:cNvPr id="24" name="Text Placeholder 13">
            <a:extLst>
              <a:ext uri="{FF2B5EF4-FFF2-40B4-BE49-F238E27FC236}">
                <a16:creationId xmlns:a16="http://schemas.microsoft.com/office/drawing/2014/main" id="{5346FFF0-AE49-DD44-9424-041D7790E274}"/>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5" name="Text Placeholder 7">
            <a:extLst>
              <a:ext uri="{FF2B5EF4-FFF2-40B4-BE49-F238E27FC236}">
                <a16:creationId xmlns:a16="http://schemas.microsoft.com/office/drawing/2014/main" id="{62F12DE4-1EE3-A243-B516-89879E225B3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
        <p:nvSpPr>
          <p:cNvPr id="16" name="TextBox 15">
            <a:extLst>
              <a:ext uri="{FF2B5EF4-FFF2-40B4-BE49-F238E27FC236}">
                <a16:creationId xmlns:a16="http://schemas.microsoft.com/office/drawing/2014/main" id="{4FF182AC-E336-C449-99C6-CD76F5385E49}"/>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55306023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_4-1_Title and Content">
    <p:spTree>
      <p:nvGrpSpPr>
        <p:cNvPr id="1" name=""/>
        <p:cNvGrpSpPr/>
        <p:nvPr/>
      </p:nvGrpSpPr>
      <p:grpSpPr>
        <a:xfrm>
          <a:off x="0" y="0"/>
          <a:ext cx="0" cy="0"/>
          <a:chOff x="0" y="0"/>
          <a:chExt cx="0" cy="0"/>
        </a:xfrm>
      </p:grpSpPr>
      <p:sp>
        <p:nvSpPr>
          <p:cNvPr id="10" name="Content Placeholder 4"/>
          <p:cNvSpPr>
            <a:spLocks noGrp="1"/>
          </p:cNvSpPr>
          <p:nvPr>
            <p:ph sz="quarter" idx="18"/>
          </p:nvPr>
        </p:nvSpPr>
        <p:spPr>
          <a:xfrm>
            <a:off x="0" y="4114800"/>
            <a:ext cx="3657600" cy="4114800"/>
          </a:xfrm>
          <a:prstGeom prst="rect">
            <a:avLst/>
          </a:prstGeom>
          <a:solidFill>
            <a:srgbClr val="F4F4F4"/>
          </a:solidFill>
        </p:spPr>
        <p:txBody>
          <a:bodyPr lIns="457200" tIns="228600" rIns="228600" bIns="228600"/>
          <a:lstStyle>
            <a:lvl1pPr>
              <a:defRPr sz="2000" b="0" i="0">
                <a:solidFill>
                  <a:schemeClr val="tx1"/>
                </a:solidFill>
                <a:latin typeface="IBM Plex Sans" charset="0"/>
                <a:ea typeface="IBM Plex Sans" charset="0"/>
                <a:cs typeface="IBM Plex Sans" charset="0"/>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6" name="Title 5"/>
          <p:cNvSpPr txBox="1">
            <a:spLocks/>
          </p:cNvSpPr>
          <p:nvPr userDrawn="1"/>
        </p:nvSpPr>
        <p:spPr>
          <a:xfrm>
            <a:off x="0" y="0"/>
            <a:ext cx="7315200" cy="4114800"/>
          </a:xfrm>
          <a:prstGeom prst="rect">
            <a:avLst/>
          </a:prstGeom>
          <a:solidFill>
            <a:schemeClr val="bg1"/>
          </a:solidFill>
        </p:spPr>
        <p:txBody>
          <a:bodyPr vert="horz" lIns="228600" tIns="201168" rIns="228600" bIns="228600" rtlCol="0" anchor="t" anchorCtr="0">
            <a:noAutofit/>
          </a:bodyPr>
          <a:lstStyle>
            <a:lvl1pPr algn="l" defTabSz="730834" rtl="0" eaLnBrk="1" latinLnBrk="0" hangingPunct="1">
              <a:lnSpc>
                <a:spcPct val="90000"/>
              </a:lnSpc>
              <a:spcBef>
                <a:spcPct val="0"/>
              </a:spcBef>
              <a:buNone/>
              <a:defRPr sz="3836" kern="1200">
                <a:solidFill>
                  <a:schemeClr val="bg2"/>
                </a:solidFill>
                <a:latin typeface="+mj-lt"/>
                <a:ea typeface="Arial" charset="0"/>
                <a:cs typeface="Arial" charset="0"/>
              </a:defRPr>
            </a:lvl1pPr>
          </a:lstStyle>
          <a:p>
            <a:endParaRPr lang="en-US" sz="3837" b="0" i="0" dirty="0">
              <a:latin typeface="Arial Regular" charset="0"/>
            </a:endParaRPr>
          </a:p>
        </p:txBody>
      </p:sp>
      <p:sp>
        <p:nvSpPr>
          <p:cNvPr id="2" name="Title 1"/>
          <p:cNvSpPr>
            <a:spLocks noGrp="1"/>
          </p:cNvSpPr>
          <p:nvPr>
            <p:ph type="title" hasCustomPrompt="1"/>
          </p:nvPr>
        </p:nvSpPr>
        <p:spPr>
          <a:xfrm>
            <a:off x="457200" y="685800"/>
            <a:ext cx="6583680" cy="2743200"/>
          </a:xfrm>
        </p:spPr>
        <p:txBody>
          <a:bodyPr>
            <a:noAutofit/>
          </a:body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9" name="Content Placeholder 7"/>
          <p:cNvSpPr>
            <a:spLocks noGrp="1"/>
          </p:cNvSpPr>
          <p:nvPr>
            <p:ph sz="quarter" idx="15"/>
          </p:nvPr>
        </p:nvSpPr>
        <p:spPr>
          <a:xfrm>
            <a:off x="10972800" y="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11" name="Content Placeholder 13"/>
          <p:cNvSpPr>
            <a:spLocks noGrp="1"/>
          </p:cNvSpPr>
          <p:nvPr>
            <p:ph sz="quarter" idx="17"/>
          </p:nvPr>
        </p:nvSpPr>
        <p:spPr>
          <a:xfrm>
            <a:off x="109728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6811" y="7818144"/>
            <a:ext cx="566118" cy="228602"/>
          </a:xfrm>
          <a:prstGeom prst="rect">
            <a:avLst/>
          </a:prstGeom>
        </p:spPr>
      </p:pic>
      <p:sp>
        <p:nvSpPr>
          <p:cNvPr id="19" name="Content Placeholder 9"/>
          <p:cNvSpPr>
            <a:spLocks noGrp="1"/>
          </p:cNvSpPr>
          <p:nvPr>
            <p:ph sz="quarter" idx="19"/>
          </p:nvPr>
        </p:nvSpPr>
        <p:spPr>
          <a:xfrm>
            <a:off x="36576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sp>
        <p:nvSpPr>
          <p:cNvPr id="21" name="Content Placeholder 7"/>
          <p:cNvSpPr>
            <a:spLocks noGrp="1"/>
          </p:cNvSpPr>
          <p:nvPr>
            <p:ph sz="quarter" idx="20"/>
          </p:nvPr>
        </p:nvSpPr>
        <p:spPr>
          <a:xfrm>
            <a:off x="7315200" y="4114800"/>
            <a:ext cx="3657600" cy="4114800"/>
          </a:xfrm>
          <a:prstGeom prst="rect">
            <a:avLst/>
          </a:prstGeom>
          <a:solidFill>
            <a:srgbClr val="F4F4F4"/>
          </a:solidFill>
        </p:spPr>
        <p:txBody>
          <a:bodyPr lIns="228600" tIns="228600" rIns="228600" bIns="228600"/>
          <a:lstStyle>
            <a:lvl1pPr>
              <a:defRPr sz="2000" b="0" i="0">
                <a:solidFill>
                  <a:schemeClr val="tx1"/>
                </a:solidFill>
                <a:latin typeface="IBM Plex Sans" charset="0"/>
                <a:ea typeface="IBM Plex Sans" charset="0"/>
                <a:cs typeface="IBM Plex Sans" charset="0"/>
              </a:defRPr>
            </a:lvl1pPr>
          </a:lstStyle>
          <a:p>
            <a:pPr lvl="0"/>
            <a:r>
              <a:rPr lang="en-US" dirty="0"/>
              <a:t>Click to edit Master text styles</a:t>
            </a:r>
          </a:p>
        </p:txBody>
      </p:sp>
      <p:pic>
        <p:nvPicPr>
          <p:cNvPr id="18" name="Picture 17">
            <a:extLst>
              <a:ext uri="{FF2B5EF4-FFF2-40B4-BE49-F238E27FC236}">
                <a16:creationId xmlns:a16="http://schemas.microsoft.com/office/drawing/2014/main" id="{E80335C3-4AA3-9645-8AE7-08ABA55D462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24" name="Text Placeholder 13">
            <a:extLst>
              <a:ext uri="{FF2B5EF4-FFF2-40B4-BE49-F238E27FC236}">
                <a16:creationId xmlns:a16="http://schemas.microsoft.com/office/drawing/2014/main" id="{9C2C4D05-C8C1-1246-99FB-606F4450C382}"/>
              </a:ext>
            </a:extLst>
          </p:cNvPr>
          <p:cNvSpPr>
            <a:spLocks noGrp="1"/>
          </p:cNvSpPr>
          <p:nvPr>
            <p:ph type="body" sz="quarter" idx="21"/>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5" name="Text Placeholder 7">
            <a:extLst>
              <a:ext uri="{FF2B5EF4-FFF2-40B4-BE49-F238E27FC236}">
                <a16:creationId xmlns:a16="http://schemas.microsoft.com/office/drawing/2014/main" id="{70B273E1-4E5D-0A4F-B10F-F2DB8292BF7D}"/>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69869503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4-4_Title and Content">
    <p:bg>
      <p:bgPr>
        <a:solidFill>
          <a:schemeClr val="tx2"/>
        </a:solidFill>
        <a:effectLst/>
      </p:bgPr>
    </p:bg>
    <p:spTree>
      <p:nvGrpSpPr>
        <p:cNvPr id="1" name=""/>
        <p:cNvGrpSpPr/>
        <p:nvPr/>
      </p:nvGrpSpPr>
      <p:grpSpPr>
        <a:xfrm>
          <a:off x="0" y="0"/>
          <a:ext cx="0" cy="0"/>
          <a:chOff x="0" y="0"/>
          <a:chExt cx="0" cy="0"/>
        </a:xfrm>
      </p:grpSpPr>
      <p:sp>
        <p:nvSpPr>
          <p:cNvPr id="16" name="Content Placeholder 2"/>
          <p:cNvSpPr>
            <a:spLocks noGrp="1"/>
          </p:cNvSpPr>
          <p:nvPr>
            <p:ph idx="13"/>
          </p:nvPr>
        </p:nvSpPr>
        <p:spPr>
          <a:xfrm>
            <a:off x="7315200" y="4114800"/>
            <a:ext cx="3657600" cy="4114800"/>
          </a:xfrm>
          <a:prstGeom prst="rect">
            <a:avLst/>
          </a:prstGeom>
          <a:solidFill>
            <a:schemeClr val="tx2"/>
          </a:solid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p:cNvSpPr>
            <a:spLocks noGrp="1"/>
          </p:cNvSpPr>
          <p:nvPr>
            <p:ph idx="14"/>
          </p:nvPr>
        </p:nvSpPr>
        <p:spPr>
          <a:xfrm>
            <a:off x="10973773" y="4114800"/>
            <a:ext cx="3657600" cy="4114800"/>
          </a:xfrm>
          <a:prstGeom prst="rect">
            <a:avLst/>
          </a:prstGeom>
          <a:solidFill>
            <a:schemeClr val="tx2"/>
          </a:solid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p:cNvSpPr>
            <a:spLocks noGrp="1"/>
          </p:cNvSpPr>
          <p:nvPr>
            <p:ph idx="1"/>
          </p:nvPr>
        </p:nvSpPr>
        <p:spPr>
          <a:xfrm>
            <a:off x="0" y="4114800"/>
            <a:ext cx="3657600" cy="4114800"/>
          </a:xfrm>
          <a:prstGeom prst="rect">
            <a:avLst/>
          </a:prstGeom>
          <a:solidFill>
            <a:schemeClr val="tx2"/>
          </a:solidFill>
        </p:spPr>
        <p:txBody>
          <a:bodyPr lIns="4572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idx="12"/>
          </p:nvPr>
        </p:nvSpPr>
        <p:spPr>
          <a:xfrm>
            <a:off x="3657600" y="4114800"/>
            <a:ext cx="3657600" cy="4114800"/>
          </a:xfrm>
          <a:prstGeom prst="rect">
            <a:avLst/>
          </a:prstGeom>
          <a:solidFill>
            <a:schemeClr val="tx2"/>
          </a:solidFill>
        </p:spPr>
        <p:txBody>
          <a:bodyPr lIns="228600" tIns="228600" rIns="22860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457200" y="685801"/>
            <a:ext cx="8686800" cy="1143000"/>
          </a:xfrm>
        </p:spPr>
        <p:txBody>
          <a:bodyPr>
            <a:noAutofit/>
          </a:bodyPr>
          <a:lstStyle>
            <a:lvl1pPr>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cxnSp>
        <p:nvCxnSpPr>
          <p:cNvPr id="24" name="Straight Connector 23"/>
          <p:cNvCxnSpPr/>
          <p:nvPr userDrawn="1"/>
        </p:nvCxnSpPr>
        <p:spPr>
          <a:xfrm>
            <a:off x="73152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109728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3657600" y="4114800"/>
            <a:ext cx="0" cy="3657600"/>
          </a:xfrm>
          <a:prstGeom prst="line">
            <a:avLst/>
          </a:prstGeom>
          <a:ln w="3175">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1" name="Date Placeholder 2"/>
          <p:cNvSpPr txBox="1">
            <a:spLocks/>
          </p:cNvSpPr>
          <p:nvPr userDrawn="1"/>
        </p:nvSpPr>
        <p:spPr>
          <a:xfrm>
            <a:off x="2256150" y="7899657"/>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31 January 2025</a:t>
            </a:fld>
            <a:endParaRPr lang="en-US" sz="798" b="0" i="0" dirty="0">
              <a:solidFill>
                <a:schemeClr val="bg2">
                  <a:alpha val="60000"/>
                </a:schemeClr>
              </a:solidFill>
              <a:latin typeface="IBM Plex Sans" charset="0"/>
              <a:ea typeface="IBM Plex Sans" charset="0"/>
              <a:cs typeface="IBM Plex Sans" charset="0"/>
            </a:endParaRPr>
          </a:p>
        </p:txBody>
      </p:sp>
      <p:sp>
        <p:nvSpPr>
          <p:cNvPr id="19" name="Text Placeholder 13">
            <a:extLst>
              <a:ext uri="{FF2B5EF4-FFF2-40B4-BE49-F238E27FC236}">
                <a16:creationId xmlns:a16="http://schemas.microsoft.com/office/drawing/2014/main" id="{6798544B-6270-4946-957E-CC2C772008DD}"/>
              </a:ext>
            </a:extLst>
          </p:cNvPr>
          <p:cNvSpPr>
            <a:spLocks noGrp="1"/>
          </p:cNvSpPr>
          <p:nvPr>
            <p:ph type="body" sz="quarter" idx="15"/>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20" name="Text Placeholder 7">
            <a:extLst>
              <a:ext uri="{FF2B5EF4-FFF2-40B4-BE49-F238E27FC236}">
                <a16:creationId xmlns:a16="http://schemas.microsoft.com/office/drawing/2014/main" id="{C8639A34-73DC-194F-832D-FE230F05DA87}"/>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3" name="Picture 12">
            <a:extLst>
              <a:ext uri="{FF2B5EF4-FFF2-40B4-BE49-F238E27FC236}">
                <a16:creationId xmlns:a16="http://schemas.microsoft.com/office/drawing/2014/main" id="{803969F6-865B-0B4F-8298-67A388D41C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8012448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2] 4-column ">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2057400"/>
            <a:ext cx="3657600" cy="6172200"/>
          </a:xfrm>
          <a:noFill/>
        </p:spPr>
        <p:txBody>
          <a:bodyPr lIns="4572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36576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7315200" y="2057400"/>
            <a:ext cx="3657600" cy="6172200"/>
          </a:xfrm>
          <a:noFill/>
        </p:spPr>
        <p:txBody>
          <a:bodyPr lIns="228600" tIns="0" rIns="2286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0972800" y="2057400"/>
            <a:ext cx="3657600" cy="6172200"/>
          </a:xfrm>
          <a:noFill/>
        </p:spPr>
        <p:txBody>
          <a:bodyPr lIns="228600" tIns="0" rIns="457200" bIns="228600"/>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1C2E18FC-E432-1E42-B894-602F7E42F9FA}"/>
              </a:ext>
            </a:extLst>
          </p:cNvPr>
          <p:cNvCxnSpPr>
            <a:cxnSpLocks/>
          </p:cNvCxnSpPr>
          <p:nvPr userDrawn="1"/>
        </p:nvCxnSpPr>
        <p:spPr bwMode="auto">
          <a:xfrm flipV="1">
            <a:off x="7315200" y="2057400"/>
            <a:ext cx="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7675E39C-0AE8-5A49-B52F-35BB80D2B041}"/>
              </a:ext>
            </a:extLst>
          </p:cNvPr>
          <p:cNvCxnSpPr>
            <a:cxnSpLocks/>
          </p:cNvCxnSpPr>
          <p:nvPr userDrawn="1"/>
        </p:nvCxnSpPr>
        <p:spPr bwMode="auto">
          <a:xfrm flipV="1">
            <a:off x="3657600" y="2057400"/>
            <a:ext cx="3570"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A7AC78C-6E13-604B-BABB-F3F41F933F3B}"/>
              </a:ext>
            </a:extLst>
          </p:cNvPr>
          <p:cNvCxnSpPr>
            <a:cxnSpLocks/>
          </p:cNvCxnSpPr>
          <p:nvPr userDrawn="1"/>
        </p:nvCxnSpPr>
        <p:spPr bwMode="auto">
          <a:xfrm flipV="1">
            <a:off x="10969230" y="2057400"/>
            <a:ext cx="1" cy="548640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2" name="Title">
            <a:extLst>
              <a:ext uri="{FF2B5EF4-FFF2-40B4-BE49-F238E27FC236}">
                <a16:creationId xmlns:a16="http://schemas.microsoft.com/office/drawing/2014/main" id="{64341A19-DCFD-4E49-9E0E-E2931E51B7F8}"/>
              </a:ext>
            </a:extLst>
          </p:cNvPr>
          <p:cNvSpPr>
            <a:spLocks noGrp="1"/>
          </p:cNvSpPr>
          <p:nvPr>
            <p:ph type="title"/>
          </p:nvPr>
        </p:nvSpPr>
        <p:spPr>
          <a:xfrm>
            <a:off x="457200" y="457200"/>
            <a:ext cx="10512030" cy="1219200"/>
          </a:xfrm>
        </p:spPr>
        <p:txBody>
          <a:bodyPr/>
          <a:lstStyle>
            <a:lvl1pPr>
              <a:lnSpc>
                <a:spcPct val="100000"/>
              </a:lnSpc>
              <a:defRPr sz="3000">
                <a:solidFill>
                  <a:schemeClr val="tx1"/>
                </a:solidFill>
              </a:defRPr>
            </a:lvl1pPr>
          </a:lstStyle>
          <a:p>
            <a:r>
              <a:rPr lang="en-US" dirty="0"/>
              <a:t>Click to edit Master title style</a:t>
            </a:r>
          </a:p>
        </p:txBody>
      </p:sp>
      <p:sp>
        <p:nvSpPr>
          <p:cNvPr id="13" name="Text Placeholder 13">
            <a:extLst>
              <a:ext uri="{FF2B5EF4-FFF2-40B4-BE49-F238E27FC236}">
                <a16:creationId xmlns:a16="http://schemas.microsoft.com/office/drawing/2014/main" id="{5E696087-2914-2742-B45C-67DFABB88A57}"/>
              </a:ext>
            </a:extLst>
          </p:cNvPr>
          <p:cNvSpPr>
            <a:spLocks noGrp="1"/>
          </p:cNvSpPr>
          <p:nvPr>
            <p:ph type="body" sz="quarter" idx="16"/>
          </p:nvPr>
        </p:nvSpPr>
        <p:spPr>
          <a:xfrm>
            <a:off x="457201" y="7315201"/>
            <a:ext cx="2971800" cy="484632"/>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3" name="Text Placeholder 7">
            <a:extLst>
              <a:ext uri="{FF2B5EF4-FFF2-40B4-BE49-F238E27FC236}">
                <a16:creationId xmlns:a16="http://schemas.microsoft.com/office/drawing/2014/main" id="{2944B465-4118-B733-531E-54513DA94850}"/>
              </a:ext>
            </a:extLst>
          </p:cNvPr>
          <p:cNvSpPr>
            <a:spLocks noGrp="1"/>
          </p:cNvSpPr>
          <p:nvPr>
            <p:ph type="body" sz="quarter" idx="18"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58735975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4_4-6_Title and Content">
    <p:spTree>
      <p:nvGrpSpPr>
        <p:cNvPr id="1" name=""/>
        <p:cNvGrpSpPr/>
        <p:nvPr/>
      </p:nvGrpSpPr>
      <p:grpSpPr>
        <a:xfrm>
          <a:off x="0" y="0"/>
          <a:ext cx="0" cy="0"/>
          <a:chOff x="0" y="0"/>
          <a:chExt cx="0" cy="0"/>
        </a:xfrm>
      </p:grpSpPr>
      <p:sp>
        <p:nvSpPr>
          <p:cNvPr id="17" name="Content Placeholder 2"/>
          <p:cNvSpPr>
            <a:spLocks noGrp="1"/>
          </p:cNvSpPr>
          <p:nvPr>
            <p:ph idx="16" hasCustomPrompt="1"/>
          </p:nvPr>
        </p:nvSpPr>
        <p:spPr>
          <a:xfrm>
            <a:off x="10973773" y="4114798"/>
            <a:ext cx="3657600" cy="4114800"/>
          </a:xfrm>
          <a:prstGeom prst="rect">
            <a:avLst/>
          </a:prstGeom>
          <a:noFill/>
        </p:spPr>
        <p:txBody>
          <a:bodyPr lIns="228600" tIns="228600" rIns="22860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br>
              <a:rPr lang="en-US" dirty="0"/>
            </a:b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p:cNvSpPr>
            <a:spLocks noGrp="1"/>
          </p:cNvSpPr>
          <p:nvPr>
            <p:ph idx="15" hasCustomPrompt="1"/>
          </p:nvPr>
        </p:nvSpPr>
        <p:spPr>
          <a:xfrm>
            <a:off x="7315200" y="4114800"/>
            <a:ext cx="3657600" cy="4114800"/>
          </a:xfrm>
          <a:prstGeom prst="rect">
            <a:avLst/>
          </a:prstGeom>
          <a:noFill/>
        </p:spPr>
        <p:txBody>
          <a:bodyPr lIns="228600" tIns="228600" rIns="22860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br>
              <a:rPr lang="en-US" dirty="0"/>
            </a:b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2"/>
          <p:cNvSpPr>
            <a:spLocks noGrp="1"/>
          </p:cNvSpPr>
          <p:nvPr>
            <p:ph idx="17" hasCustomPrompt="1"/>
          </p:nvPr>
        </p:nvSpPr>
        <p:spPr>
          <a:xfrm>
            <a:off x="3657600" y="4114800"/>
            <a:ext cx="3657600" cy="4114798"/>
          </a:xfrm>
          <a:prstGeom prst="rect">
            <a:avLst/>
          </a:prstGeom>
          <a:noFill/>
        </p:spPr>
        <p:txBody>
          <a:bodyPr lIns="228600" tIns="228600" rIns="22860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br>
              <a:rPr lang="en-US" dirty="0"/>
            </a:b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2"/>
          <p:cNvSpPr/>
          <p:nvPr userDrawn="1"/>
        </p:nvSpPr>
        <p:spPr>
          <a:xfrm>
            <a:off x="0" y="0"/>
            <a:ext cx="3657600" cy="82296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15" name="Content Placeholder 2"/>
          <p:cNvSpPr>
            <a:spLocks noGrp="1"/>
          </p:cNvSpPr>
          <p:nvPr>
            <p:ph idx="12"/>
          </p:nvPr>
        </p:nvSpPr>
        <p:spPr>
          <a:xfrm>
            <a:off x="3657600" y="2"/>
            <a:ext cx="10972800" cy="4114800"/>
          </a:xfrm>
          <a:prstGeom prst="rect">
            <a:avLst/>
          </a:prstGeom>
          <a:noFill/>
        </p:spPr>
        <p:txBody>
          <a:bodyPr lIns="228600" tIns="228600" rIns="228600">
            <a:noAutofit/>
          </a:bodyPr>
          <a:lstStyle>
            <a:lvl1pPr>
              <a:defRPr b="0" i="0">
                <a:latin typeface="IBM Plex Sans" charset="0"/>
                <a:ea typeface="IBM Plex Sans" charset="0"/>
                <a:cs typeface="IBM Plex Sans" charset="0"/>
              </a:defRPr>
            </a:lvl1pPr>
            <a:lvl2pPr>
              <a:defRPr b="0" i="0">
                <a:latin typeface="IBM Plex Sans" charset="0"/>
                <a:ea typeface="IBM Plex Sans" charset="0"/>
                <a:cs typeface="IBM Plex Sans" charset="0"/>
              </a:defRPr>
            </a:lvl2pPr>
            <a:lvl3pPr>
              <a:defRPr b="0" i="0">
                <a:latin typeface="IBM Plex Sans" charset="0"/>
                <a:ea typeface="IBM Plex Sans" charset="0"/>
                <a:cs typeface="IBM Plex Sans" charset="0"/>
              </a:defRPr>
            </a:lvl3pPr>
            <a:lvl4pPr>
              <a:defRPr b="0" i="0">
                <a:latin typeface="IBM Plex Sans" charset="0"/>
                <a:ea typeface="IBM Plex Sans" charset="0"/>
                <a:cs typeface="IBM Plex Sans" charset="0"/>
              </a:defRPr>
            </a:lvl4pPr>
            <a:lvl5pPr>
              <a:defRPr b="0" i="0">
                <a:latin typeface="IBM Plex Sans" charset="0"/>
                <a:ea typeface="IBM Plex Sans" charset="0"/>
                <a:cs typeface="IBM Plex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1" y="2057400"/>
            <a:ext cx="2971800" cy="3657600"/>
          </a:xfrm>
        </p:spPr>
        <p:txBody>
          <a:bodyPr>
            <a:noAutofit/>
          </a:bodyPr>
          <a:lstStyle>
            <a:lvl1pPr>
              <a:defRPr sz="4800" b="0" i="0">
                <a:solidFill>
                  <a:schemeClr val="tx1"/>
                </a:solidFill>
                <a:latin typeface="IBM Plex Sans ExtLt" panose="020B0303050203000203" pitchFamily="34" charset="0"/>
              </a:defRPr>
            </a:lvl1pPr>
          </a:lstStyle>
          <a:p>
            <a:r>
              <a:rPr lang="en-US" dirty="0"/>
              <a:t>Click to edit Master title style</a:t>
            </a:r>
          </a:p>
        </p:txBody>
      </p:sp>
      <p:cxnSp>
        <p:nvCxnSpPr>
          <p:cNvPr id="19" name="Straight Connector 18"/>
          <p:cNvCxnSpPr/>
          <p:nvPr userDrawn="1"/>
        </p:nvCxnSpPr>
        <p:spPr>
          <a:xfrm>
            <a:off x="73152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userDrawn="1"/>
        </p:nvCxnSpPr>
        <p:spPr>
          <a:xfrm>
            <a:off x="10972800" y="4343401"/>
            <a:ext cx="0" cy="342900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11" name="Text Placeholder 13">
            <a:extLst>
              <a:ext uri="{FF2B5EF4-FFF2-40B4-BE49-F238E27FC236}">
                <a16:creationId xmlns:a16="http://schemas.microsoft.com/office/drawing/2014/main" id="{0F82FA72-2A24-094F-A9B6-D759E2DBA861}"/>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endParaRPr lang="en-US" dirty="0"/>
          </a:p>
        </p:txBody>
      </p:sp>
      <p:sp>
        <p:nvSpPr>
          <p:cNvPr id="12" name="Text Placeholder 7">
            <a:extLst>
              <a:ext uri="{FF2B5EF4-FFF2-40B4-BE49-F238E27FC236}">
                <a16:creationId xmlns:a16="http://schemas.microsoft.com/office/drawing/2014/main" id="{EDD58BD7-FDEC-AA4E-BF42-173BBF44B913}"/>
              </a:ext>
            </a:extLst>
          </p:cNvPr>
          <p:cNvSpPr>
            <a:spLocks noGrp="1"/>
          </p:cNvSpPr>
          <p:nvPr>
            <p:ph type="body" sz="quarter" idx="13"/>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
        <p:nvSpPr>
          <p:cNvPr id="13" name="TextBox 12">
            <a:extLst>
              <a:ext uri="{FF2B5EF4-FFF2-40B4-BE49-F238E27FC236}">
                <a16:creationId xmlns:a16="http://schemas.microsoft.com/office/drawing/2014/main" id="{E6C0175D-7D21-5641-9B79-6DAF02D3BC30}"/>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
        <p:nvSpPr>
          <p:cNvPr id="14" name="Footer Placeholder 3">
            <a:extLst>
              <a:ext uri="{FF2B5EF4-FFF2-40B4-BE49-F238E27FC236}">
                <a16:creationId xmlns:a16="http://schemas.microsoft.com/office/drawing/2014/main" id="{B9DE19C4-6F2E-1B41-8EDE-C945BCBE1687}"/>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Tree>
    <p:extLst>
      <p:ext uri="{BB962C8B-B14F-4D97-AF65-F5344CB8AC3E}">
        <p14:creationId xmlns:p14="http://schemas.microsoft.com/office/powerpoint/2010/main" val="136748210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6_4-6_Title and Content">
    <p:spTree>
      <p:nvGrpSpPr>
        <p:cNvPr id="1" name=""/>
        <p:cNvGrpSpPr/>
        <p:nvPr/>
      </p:nvGrpSpPr>
      <p:grpSpPr>
        <a:xfrm>
          <a:off x="0" y="0"/>
          <a:ext cx="0" cy="0"/>
          <a:chOff x="0" y="0"/>
          <a:chExt cx="0" cy="0"/>
        </a:xfrm>
      </p:grpSpPr>
      <p:sp>
        <p:nvSpPr>
          <p:cNvPr id="10" name="Content Placeholder 2"/>
          <p:cNvSpPr>
            <a:spLocks noGrp="1"/>
          </p:cNvSpPr>
          <p:nvPr>
            <p:ph idx="16"/>
          </p:nvPr>
        </p:nvSpPr>
        <p:spPr>
          <a:xfrm>
            <a:off x="36576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9" name="Content Placeholder 2"/>
          <p:cNvSpPr>
            <a:spLocks noGrp="1"/>
          </p:cNvSpPr>
          <p:nvPr>
            <p:ph idx="15"/>
          </p:nvPr>
        </p:nvSpPr>
        <p:spPr>
          <a:xfrm>
            <a:off x="73152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dirty="0"/>
              <a:t>Click to edit Master </a:t>
            </a:r>
            <a:r>
              <a:rPr lang="en-US"/>
              <a:t>text styles</a:t>
            </a:r>
            <a:endParaRPr lang="en-US" dirty="0"/>
          </a:p>
        </p:txBody>
      </p:sp>
      <p:sp>
        <p:nvSpPr>
          <p:cNvPr id="11" name="Content Placeholder 2"/>
          <p:cNvSpPr>
            <a:spLocks noGrp="1"/>
          </p:cNvSpPr>
          <p:nvPr>
            <p:ph idx="17"/>
          </p:nvPr>
        </p:nvSpPr>
        <p:spPr>
          <a:xfrm>
            <a:off x="10972800" y="2057401"/>
            <a:ext cx="3657600" cy="6172200"/>
          </a:xfrm>
        </p:spPr>
        <p:txBody>
          <a:bodyPr lIns="228600" tIns="0" rIns="228600">
            <a:noAutofit/>
          </a:bodyPr>
          <a:lstStyle>
            <a:lvl1pPr>
              <a:defRPr sz="2000" b="0" i="0">
                <a:solidFill>
                  <a:schemeClr val="bg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5" name="Title 1"/>
          <p:cNvSpPr>
            <a:spLocks noGrp="1"/>
          </p:cNvSpPr>
          <p:nvPr>
            <p:ph type="title"/>
          </p:nvPr>
        </p:nvSpPr>
        <p:spPr>
          <a:xfrm>
            <a:off x="457201" y="2057400"/>
            <a:ext cx="2971800" cy="3657600"/>
          </a:xfrm>
        </p:spPr>
        <p:txBody>
          <a:bodyPr>
            <a:noAutofit/>
          </a:bodyPr>
          <a:lstStyle>
            <a:lvl1pPr>
              <a:defRPr sz="2800" b="0" i="0">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r>
              <a:rPr lang="en-US" dirty="0"/>
              <a:t>Click to edit Master title style</a:t>
            </a:r>
          </a:p>
        </p:txBody>
      </p:sp>
      <p:sp>
        <p:nvSpPr>
          <p:cNvPr id="6" name="Content Placeholder 2"/>
          <p:cNvSpPr>
            <a:spLocks noGrp="1"/>
          </p:cNvSpPr>
          <p:nvPr>
            <p:ph idx="10"/>
          </p:nvPr>
        </p:nvSpPr>
        <p:spPr>
          <a:xfrm>
            <a:off x="73152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a:solidFill>
                  <a:schemeClr val="bg2"/>
                </a:solidFill>
                <a:latin typeface="IBM Plex Sans" charset="0"/>
                <a:ea typeface="IBM Plex Sans" charset="0"/>
                <a:cs typeface="IBM Plex Sans" charset="0"/>
              </a:defRPr>
            </a:lvl2pPr>
            <a:lvl3pPr>
              <a:defRPr>
                <a:solidFill>
                  <a:schemeClr val="bg2"/>
                </a:solidFill>
                <a:latin typeface="IBM Plex Sans" charset="0"/>
                <a:ea typeface="IBM Plex Sans" charset="0"/>
                <a:cs typeface="IBM Plex Sans" charset="0"/>
              </a:defRPr>
            </a:lvl3pPr>
            <a:lvl4pPr>
              <a:defRPr>
                <a:solidFill>
                  <a:schemeClr val="bg2"/>
                </a:solidFill>
                <a:latin typeface="IBM Plex Sans" charset="0"/>
                <a:ea typeface="IBM Plex Sans" charset="0"/>
                <a:cs typeface="IBM Plex Sans" charset="0"/>
              </a:defRPr>
            </a:lvl4pPr>
            <a:lvl5pPr>
              <a:defRPr>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7" name="Content Placeholder 2"/>
          <p:cNvSpPr>
            <a:spLocks noGrp="1"/>
          </p:cNvSpPr>
          <p:nvPr>
            <p:ph idx="13"/>
          </p:nvPr>
        </p:nvSpPr>
        <p:spPr>
          <a:xfrm>
            <a:off x="36576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8" name="Content Placeholder 2"/>
          <p:cNvSpPr>
            <a:spLocks noGrp="1"/>
          </p:cNvSpPr>
          <p:nvPr>
            <p:ph idx="14"/>
          </p:nvPr>
        </p:nvSpPr>
        <p:spPr>
          <a:xfrm>
            <a:off x="10972800" y="1"/>
            <a:ext cx="3657600" cy="2057400"/>
          </a:xfrm>
        </p:spPr>
        <p:txBody>
          <a:bodyPr lIns="228600" tIns="228600" rIns="228600">
            <a:noAutofit/>
          </a:bodyPr>
          <a:lstStyle>
            <a:lvl1pPr>
              <a:defRPr sz="22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sz="2200" b="1">
                <a:solidFill>
                  <a:schemeClr val="bg2"/>
                </a:solidFill>
                <a:latin typeface="IBM Plex Sans" charset="0"/>
                <a:ea typeface="IBM Plex Sans" charset="0"/>
                <a:cs typeface="IBM Plex Sans" charset="0"/>
              </a:defRPr>
            </a:lvl2pPr>
            <a:lvl3pPr>
              <a:defRPr sz="2200" b="1">
                <a:solidFill>
                  <a:schemeClr val="bg2"/>
                </a:solidFill>
                <a:latin typeface="IBM Plex Sans" charset="0"/>
                <a:ea typeface="IBM Plex Sans" charset="0"/>
                <a:cs typeface="IBM Plex Sans" charset="0"/>
              </a:defRPr>
            </a:lvl3pPr>
            <a:lvl4pPr>
              <a:defRPr sz="2200" b="1">
                <a:solidFill>
                  <a:schemeClr val="bg2"/>
                </a:solidFill>
                <a:latin typeface="IBM Plex Sans" charset="0"/>
                <a:ea typeface="IBM Plex Sans" charset="0"/>
                <a:cs typeface="IBM Plex Sans" charset="0"/>
              </a:defRPr>
            </a:lvl4pPr>
            <a:lvl5pPr>
              <a:defRPr sz="2200" b="1">
                <a:solidFill>
                  <a:schemeClr val="bg2"/>
                </a:solidFill>
                <a:latin typeface="IBM Plex Sans" charset="0"/>
                <a:ea typeface="IBM Plex Sans" charset="0"/>
                <a:cs typeface="IBM Plex Sans" charset="0"/>
              </a:defRPr>
            </a:lvl5pPr>
          </a:lstStyle>
          <a:p>
            <a:pPr lvl="0"/>
            <a:r>
              <a:rPr lang="en-US" dirty="0"/>
              <a:t>Click to edit Master text styles</a:t>
            </a:r>
          </a:p>
        </p:txBody>
      </p:sp>
      <p:sp>
        <p:nvSpPr>
          <p:cNvPr id="12" name="Text Placeholder 13">
            <a:extLst>
              <a:ext uri="{FF2B5EF4-FFF2-40B4-BE49-F238E27FC236}">
                <a16:creationId xmlns:a16="http://schemas.microsoft.com/office/drawing/2014/main" id="{FCBAA316-876A-094A-90E1-07FF5F9BC66A}"/>
              </a:ext>
            </a:extLst>
          </p:cNvPr>
          <p:cNvSpPr>
            <a:spLocks noGrp="1"/>
          </p:cNvSpPr>
          <p:nvPr>
            <p:ph type="body" sz="quarter" idx="18"/>
          </p:nvPr>
        </p:nvSpPr>
        <p:spPr>
          <a:xfrm>
            <a:off x="457201" y="7315201"/>
            <a:ext cx="2971800" cy="484632"/>
          </a:xfrm>
        </p:spPr>
        <p:txBody>
          <a:bodyPr anchor="b"/>
          <a:lstStyle>
            <a:lvl1pPr>
              <a:spcBef>
                <a:spcPts val="0"/>
              </a:spcBef>
              <a:defRPr sz="800">
                <a:solidFill>
                  <a:schemeClr val="tx1">
                    <a:alpha val="60000"/>
                  </a:schemeClr>
                </a:solidFill>
              </a:defRPr>
            </a:lvl1pPr>
          </a:lstStyle>
          <a:p>
            <a:endParaRPr lang="en-US" dirty="0"/>
          </a:p>
        </p:txBody>
      </p:sp>
      <p:sp>
        <p:nvSpPr>
          <p:cNvPr id="13" name="Text Placeholder 7">
            <a:extLst>
              <a:ext uri="{FF2B5EF4-FFF2-40B4-BE49-F238E27FC236}">
                <a16:creationId xmlns:a16="http://schemas.microsoft.com/office/drawing/2014/main" id="{3CC17E29-443D-334C-99E6-3DE3DAB3F7D9}"/>
              </a:ext>
            </a:extLst>
          </p:cNvPr>
          <p:cNvSpPr>
            <a:spLocks noGrp="1"/>
          </p:cNvSpPr>
          <p:nvPr>
            <p:ph type="body" sz="quarter" idx="19"/>
          </p:nvPr>
        </p:nvSpPr>
        <p:spPr>
          <a:xfrm>
            <a:off x="457200" y="228600"/>
            <a:ext cx="2971800" cy="3810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83703453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2. 1/4 Cyan10 White-3 Colum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7A91E8-27A9-964C-8402-CAA5D6AE9A76}"/>
              </a:ext>
            </a:extLst>
          </p:cNvPr>
          <p:cNvSpPr/>
          <p:nvPr userDrawn="1"/>
        </p:nvSpPr>
        <p:spPr>
          <a:xfrm>
            <a:off x="-2" y="0"/>
            <a:ext cx="365420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77A7C1D1-E1CB-1742-A3BF-94023278D39A}"/>
              </a:ext>
            </a:extLst>
          </p:cNvPr>
          <p:cNvSpPr>
            <a:spLocks noGrp="1"/>
          </p:cNvSpPr>
          <p:nvPr>
            <p:ph type="title"/>
          </p:nvPr>
        </p:nvSpPr>
        <p:spPr>
          <a:xfrm>
            <a:off x="457201" y="685800"/>
            <a:ext cx="2971800" cy="1051560"/>
          </a:xfrm>
        </p:spPr>
        <p:txBody>
          <a:bodyPr lIns="0" tIns="0" rIns="0" bIns="0" anchor="t" anchorCtr="0"/>
          <a:lstStyle>
            <a:lvl1pPr>
              <a:defRPr sz="3200">
                <a:solidFill>
                  <a:srgbClr val="001141"/>
                </a:solidFill>
              </a:defRPr>
            </a:lvl1pPr>
          </a:lstStyle>
          <a:p>
            <a:r>
              <a:rPr lang="en-US" dirty="0"/>
              <a:t>Click to edit Master title style</a:t>
            </a:r>
          </a:p>
        </p:txBody>
      </p:sp>
      <p:sp>
        <p:nvSpPr>
          <p:cNvPr id="9" name="Text Placeholder 3">
            <a:extLst>
              <a:ext uri="{FF2B5EF4-FFF2-40B4-BE49-F238E27FC236}">
                <a16:creationId xmlns:a16="http://schemas.microsoft.com/office/drawing/2014/main" id="{D4D69191-E751-6A44-8799-858D837B74D0}"/>
              </a:ext>
            </a:extLst>
          </p:cNvPr>
          <p:cNvSpPr>
            <a:spLocks noGrp="1"/>
          </p:cNvSpPr>
          <p:nvPr>
            <p:ph type="body" sz="half" idx="2"/>
          </p:nvPr>
        </p:nvSpPr>
        <p:spPr>
          <a:xfrm>
            <a:off x="457201" y="4114799"/>
            <a:ext cx="2971800" cy="2926397"/>
          </a:xfrm>
        </p:spPr>
        <p:txBody>
          <a:bodyPr lIns="0" tIns="0" rIns="0" bIns="0"/>
          <a:lstStyle>
            <a:lvl1pPr marL="0" indent="0">
              <a:buNone/>
              <a:defRPr sz="1600">
                <a:solidFill>
                  <a:srgbClr val="00114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0" name="Text Placeholder 7">
            <a:extLst>
              <a:ext uri="{FF2B5EF4-FFF2-40B4-BE49-F238E27FC236}">
                <a16:creationId xmlns:a16="http://schemas.microsoft.com/office/drawing/2014/main" id="{03BC186D-71D1-CB40-8C66-6710445C91C1}"/>
              </a:ext>
            </a:extLst>
          </p:cNvPr>
          <p:cNvSpPr>
            <a:spLocks noGrp="1"/>
          </p:cNvSpPr>
          <p:nvPr>
            <p:ph type="body" sz="quarter" idx="13"/>
          </p:nvPr>
        </p:nvSpPr>
        <p:spPr>
          <a:xfrm>
            <a:off x="457200" y="228600"/>
            <a:ext cx="3108325"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cxnSp>
        <p:nvCxnSpPr>
          <p:cNvPr id="15" name="Straight Connector 14">
            <a:extLst>
              <a:ext uri="{FF2B5EF4-FFF2-40B4-BE49-F238E27FC236}">
                <a16:creationId xmlns:a16="http://schemas.microsoft.com/office/drawing/2014/main" id="{8697BCA7-C177-124C-A104-55300A7FA178}"/>
              </a:ext>
            </a:extLst>
          </p:cNvPr>
          <p:cNvCxnSpPr/>
          <p:nvPr userDrawn="1"/>
        </p:nvCxnSpPr>
        <p:spPr>
          <a:xfrm flipV="1">
            <a:off x="10972800"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2BB577B-B07D-D447-A615-CA819C93FEE4}"/>
              </a:ext>
            </a:extLst>
          </p:cNvPr>
          <p:cNvCxnSpPr/>
          <p:nvPr userDrawn="1"/>
        </p:nvCxnSpPr>
        <p:spPr>
          <a:xfrm flipV="1">
            <a:off x="7313146" y="457200"/>
            <a:ext cx="0" cy="7315200"/>
          </a:xfrm>
          <a:prstGeom prst="line">
            <a:avLst/>
          </a:prstGeom>
          <a:ln w="3175">
            <a:solidFill>
              <a:srgbClr val="001141"/>
            </a:solidFill>
          </a:ln>
        </p:spPr>
        <p:style>
          <a:lnRef idx="1">
            <a:schemeClr val="accent1"/>
          </a:lnRef>
          <a:fillRef idx="0">
            <a:schemeClr val="accent1"/>
          </a:fillRef>
          <a:effectRef idx="0">
            <a:schemeClr val="accent1"/>
          </a:effectRef>
          <a:fontRef idx="minor">
            <a:schemeClr val="tx1"/>
          </a:fontRef>
        </p:style>
      </p:cxnSp>
      <p:sp>
        <p:nvSpPr>
          <p:cNvPr id="22" name="Footer Placeholder 3">
            <a:extLst>
              <a:ext uri="{FF2B5EF4-FFF2-40B4-BE49-F238E27FC236}">
                <a16:creationId xmlns:a16="http://schemas.microsoft.com/office/drawing/2014/main" id="{6764DBC5-489D-7E4E-944D-52ABEDA307DC}"/>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sp>
        <p:nvSpPr>
          <p:cNvPr id="26" name="Content Placeholder 2">
            <a:extLst>
              <a:ext uri="{FF2B5EF4-FFF2-40B4-BE49-F238E27FC236}">
                <a16:creationId xmlns:a16="http://schemas.microsoft.com/office/drawing/2014/main" id="{0B3512A8-17BF-9949-A2C4-C98E61A5AD47}"/>
              </a:ext>
            </a:extLst>
          </p:cNvPr>
          <p:cNvSpPr>
            <a:spLocks noGrp="1"/>
          </p:cNvSpPr>
          <p:nvPr>
            <p:ph idx="15"/>
          </p:nvPr>
        </p:nvSpPr>
        <p:spPr>
          <a:xfrm>
            <a:off x="7543800" y="2057401"/>
            <a:ext cx="320040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Content Placeholder 2">
            <a:extLst>
              <a:ext uri="{FF2B5EF4-FFF2-40B4-BE49-F238E27FC236}">
                <a16:creationId xmlns:a16="http://schemas.microsoft.com/office/drawing/2014/main" id="{54059447-EDE4-1A4B-868A-000E1469CEE2}"/>
              </a:ext>
            </a:extLst>
          </p:cNvPr>
          <p:cNvSpPr>
            <a:spLocks noGrp="1"/>
          </p:cNvSpPr>
          <p:nvPr>
            <p:ph idx="16"/>
          </p:nvPr>
        </p:nvSpPr>
        <p:spPr>
          <a:xfrm>
            <a:off x="3886200" y="2057401"/>
            <a:ext cx="3200400" cy="5257800"/>
          </a:xfrm>
        </p:spPr>
        <p:txBody>
          <a:bodyPr tIns="0">
            <a:noAutofit/>
          </a:bodyPr>
          <a:lstStyle>
            <a:lvl1pPr>
              <a:defRPr sz="1800">
                <a:solidFill>
                  <a:schemeClr val="tx1"/>
                </a:solidFill>
              </a:defRPr>
            </a:lvl1pPr>
            <a:lvl2pPr marL="182880" indent="-182880">
              <a:lnSpc>
                <a:spcPct val="110000"/>
              </a:lnSpc>
              <a:spcBef>
                <a:spcPts val="12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Content Placeholder 2">
            <a:extLst>
              <a:ext uri="{FF2B5EF4-FFF2-40B4-BE49-F238E27FC236}">
                <a16:creationId xmlns:a16="http://schemas.microsoft.com/office/drawing/2014/main" id="{F5BF4055-FFDF-9348-A2BB-C92C1D1F1C84}"/>
              </a:ext>
            </a:extLst>
          </p:cNvPr>
          <p:cNvSpPr>
            <a:spLocks noGrp="1"/>
          </p:cNvSpPr>
          <p:nvPr>
            <p:ph idx="17"/>
          </p:nvPr>
        </p:nvSpPr>
        <p:spPr>
          <a:xfrm>
            <a:off x="11201400" y="2057401"/>
            <a:ext cx="3017520" cy="5257800"/>
          </a:xfrm>
        </p:spPr>
        <p:txBody>
          <a:bodyPr tIns="0">
            <a:noAutofit/>
          </a:bodyPr>
          <a:lstStyle>
            <a:lvl1pPr>
              <a:defRPr sz="1800">
                <a:solidFill>
                  <a:schemeClr val="tx1"/>
                </a:solidFill>
              </a:defRPr>
            </a:lvl1pPr>
            <a:lvl2pPr marL="182880" indent="-182880">
              <a:lnSpc>
                <a:spcPct val="110000"/>
              </a:lnSpc>
              <a:spcBef>
                <a:spcPts val="1800"/>
              </a:spcBef>
              <a:defRPr sz="1800">
                <a:solidFill>
                  <a:schemeClr val="tx1"/>
                </a:solidFill>
              </a:defRPr>
            </a:lvl2pPr>
            <a:lvl3pPr marL="365760" indent="-182880">
              <a:lnSpc>
                <a:spcPct val="110000"/>
              </a:lnSpc>
              <a:spcBef>
                <a:spcPts val="0"/>
              </a:spcBef>
              <a:defRPr sz="1800">
                <a:solidFill>
                  <a:schemeClr val="tx1"/>
                </a:solidFill>
              </a:defRPr>
            </a:lvl3pPr>
            <a:lvl4pPr marL="548640" indent="-182880">
              <a:lnSpc>
                <a:spcPct val="110000"/>
              </a:lnSpc>
              <a:spcBef>
                <a:spcPts val="0"/>
              </a:spcBef>
              <a:defRPr sz="1800">
                <a:solidFill>
                  <a:schemeClr val="tx1"/>
                </a:solidFill>
              </a:defRPr>
            </a:lvl4pPr>
            <a:lvl5pPr marL="731520" indent="-182880">
              <a:lnSpc>
                <a:spcPct val="110000"/>
              </a:lnSpc>
              <a:spcBef>
                <a:spcPts val="0"/>
              </a:spcBef>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9" name="Text Placeholder 13">
            <a:extLst>
              <a:ext uri="{FF2B5EF4-FFF2-40B4-BE49-F238E27FC236}">
                <a16:creationId xmlns:a16="http://schemas.microsoft.com/office/drawing/2014/main" id="{A39FE51C-EC10-E84B-86FF-C2D36AF6AA67}"/>
              </a:ext>
            </a:extLst>
          </p:cNvPr>
          <p:cNvSpPr>
            <a:spLocks noGrp="1"/>
          </p:cNvSpPr>
          <p:nvPr>
            <p:ph type="body" sz="quarter" idx="18"/>
          </p:nvPr>
        </p:nvSpPr>
        <p:spPr>
          <a:xfrm>
            <a:off x="457200" y="7315201"/>
            <a:ext cx="2971801" cy="484632"/>
          </a:xfrm>
        </p:spPr>
        <p:txBody>
          <a:bodyPr anchor="b"/>
          <a:lstStyle>
            <a:lvl1pPr>
              <a:spcBef>
                <a:spcPts val="0"/>
              </a:spcBef>
              <a:defRPr sz="800">
                <a:solidFill>
                  <a:schemeClr val="tx1">
                    <a:alpha val="60000"/>
                  </a:schemeClr>
                </a:solidFill>
              </a:defRPr>
            </a:lvl1pPr>
          </a:lstStyle>
          <a:p>
            <a:endParaRPr lang="en-US" dirty="0"/>
          </a:p>
        </p:txBody>
      </p:sp>
      <p:sp>
        <p:nvSpPr>
          <p:cNvPr id="17" name="TextBox 16">
            <a:extLst>
              <a:ext uri="{FF2B5EF4-FFF2-40B4-BE49-F238E27FC236}">
                <a16:creationId xmlns:a16="http://schemas.microsoft.com/office/drawing/2014/main" id="{B55232CE-1271-6A46-BD1B-04B7E7F30491}"/>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2239522795"/>
      </p:ext>
    </p:extLst>
  </p:cSld>
  <p:clrMapOvr>
    <a:masterClrMapping/>
  </p:clrMapOvr>
  <p:extLst>
    <p:ext uri="{DCECCB84-F9BA-43D5-87BE-67443E8EF086}">
      <p15:sldGuideLst xmlns:p15="http://schemas.microsoft.com/office/powerpoint/2012/main">
        <p15:guide id="1" orient="horz" pos="2592">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Picture Placeholder"/>
          <p:cNvSpPr>
            <a:spLocks noGrp="1"/>
          </p:cNvSpPr>
          <p:nvPr>
            <p:ph type="pic" sz="quarter" idx="14"/>
          </p:nvPr>
        </p:nvSpPr>
        <p:spPr>
          <a:xfrm>
            <a:off x="7315200" y="0"/>
            <a:ext cx="7315200" cy="8229600"/>
          </a:xfrm>
        </p:spPr>
        <p:txBody>
          <a:bodyPr lIns="91440" tIns="91440" rIns="91440" bIns="91440"/>
          <a:lstStyle>
            <a:lvl1pPr>
              <a:defRPr>
                <a:solidFill>
                  <a:schemeClr val="tx1"/>
                </a:solidFill>
              </a:defRPr>
            </a:lvl1pPr>
          </a:lstStyle>
          <a:p>
            <a:r>
              <a:rPr lang="en-US" dirty="0"/>
              <a:t>Click icon to add picture</a:t>
            </a:r>
          </a:p>
        </p:txBody>
      </p:sp>
      <p:sp>
        <p:nvSpPr>
          <p:cNvPr id="5" name="Text Placeholder 13">
            <a:extLst>
              <a:ext uri="{FF2B5EF4-FFF2-40B4-BE49-F238E27FC236}">
                <a16:creationId xmlns:a16="http://schemas.microsoft.com/office/drawing/2014/main" id="{1A662D23-0B8E-4C44-A487-1CB00749AF19}"/>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95F9E1EA-734F-1541-A663-D6617E089F7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91390626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1_Divider">
    <p:bg>
      <p:bgPr>
        <a:solidFill>
          <a:schemeClr val="bg2"/>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315200" y="0"/>
            <a:ext cx="7315200" cy="8229600"/>
          </a:xfrm>
        </p:spPr>
        <p:txBody>
          <a:bodyPr/>
          <a:lstStyle>
            <a:lvl1pPr>
              <a:defRPr>
                <a:latin typeface="IBM Plex Sans" charset="0"/>
                <a:ea typeface="IBM Plex Sans" charset="0"/>
                <a:cs typeface="IBM Plex Sans" charset="0"/>
              </a:defRPr>
            </a:lvl1pPr>
          </a:lstStyle>
          <a:p>
            <a:endParaRPr lang="en-US"/>
          </a:p>
        </p:txBody>
      </p:sp>
      <p:sp>
        <p:nvSpPr>
          <p:cNvPr id="2" name="Title 1"/>
          <p:cNvSpPr>
            <a:spLocks noGrp="1"/>
          </p:cNvSpPr>
          <p:nvPr>
            <p:ph type="title"/>
          </p:nvPr>
        </p:nvSpPr>
        <p:spPr>
          <a:xfrm>
            <a:off x="457201" y="685801"/>
            <a:ext cx="6629400" cy="5257800"/>
          </a:xfrm>
        </p:spPr>
        <p:txBody>
          <a:bodyPr>
            <a:noAutofit/>
          </a:bodyPr>
          <a:lstStyle>
            <a:lvl1pPr>
              <a:defRPr sz="5400" b="0" i="0">
                <a:solidFill>
                  <a:schemeClr val="accent2"/>
                </a:solidFill>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73725684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51245201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6400800" cy="1371600"/>
          </a:xfrm>
        </p:spPr>
        <p:txBody>
          <a:bodyPr/>
          <a:lstStyle>
            <a:lvl1pPr>
              <a:defRPr sz="3200">
                <a:solidFill>
                  <a:schemeClr val="tx1"/>
                </a:solidFill>
              </a:defRPr>
            </a:lvl1pPr>
          </a:lstStyle>
          <a:p>
            <a:r>
              <a:rPr lang="en-US" dirty="0"/>
              <a:t>Click to edit Master title style</a:t>
            </a:r>
          </a:p>
        </p:txBody>
      </p:sp>
      <p:sp>
        <p:nvSpPr>
          <p:cNvPr id="8" name="Text Placeholder"/>
          <p:cNvSpPr>
            <a:spLocks noGrp="1"/>
          </p:cNvSpPr>
          <p:nvPr>
            <p:ph type="body" sz="quarter" idx="13"/>
          </p:nvPr>
        </p:nvSpPr>
        <p:spPr>
          <a:xfrm>
            <a:off x="4572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7315200" y="0"/>
            <a:ext cx="7315200" cy="8229600"/>
          </a:xfrm>
        </p:spPr>
        <p:txBody>
          <a:bodyPr lIns="91440" tIns="91440" rIns="91440" bIns="91440"/>
          <a:lstStyle>
            <a:lvl1pPr>
              <a:defRPr>
                <a:solidFill>
                  <a:schemeClr val="tx1"/>
                </a:solidFill>
              </a:defRPr>
            </a:lvl1pPr>
          </a:lstStyle>
          <a:p>
            <a:r>
              <a:rPr lang="en-US"/>
              <a:t>Click icon to add picture</a:t>
            </a:r>
            <a:endParaRPr lang="en-US" dirty="0"/>
          </a:p>
        </p:txBody>
      </p:sp>
      <p:sp>
        <p:nvSpPr>
          <p:cNvPr id="5" name="Text Placeholder 13">
            <a:extLst>
              <a:ext uri="{FF2B5EF4-FFF2-40B4-BE49-F238E27FC236}">
                <a16:creationId xmlns:a16="http://schemas.microsoft.com/office/drawing/2014/main" id="{B7FBB4F8-806D-CC46-BD0A-92ADD696761A}"/>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endParaRPr lang="en-US" dirty="0"/>
          </a:p>
        </p:txBody>
      </p:sp>
      <p:sp>
        <p:nvSpPr>
          <p:cNvPr id="6" name="Text Placeholder 7">
            <a:extLst>
              <a:ext uri="{FF2B5EF4-FFF2-40B4-BE49-F238E27FC236}">
                <a16:creationId xmlns:a16="http://schemas.microsoft.com/office/drawing/2014/main" id="{73EF55C3-02BB-2341-92EA-A7052A3D30BF}"/>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52977411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text, half-image">
    <p:spTree>
      <p:nvGrpSpPr>
        <p:cNvPr id="1" name=""/>
        <p:cNvGrpSpPr/>
        <p:nvPr/>
      </p:nvGrpSpPr>
      <p:grpSpPr>
        <a:xfrm>
          <a:off x="0" y="0"/>
          <a:ext cx="0" cy="0"/>
          <a:chOff x="0" y="0"/>
          <a:chExt cx="0" cy="0"/>
        </a:xfrm>
      </p:grpSpPr>
      <p:sp>
        <p:nvSpPr>
          <p:cNvPr id="7" name="Picture Placeholder"/>
          <p:cNvSpPr>
            <a:spLocks noGrp="1"/>
          </p:cNvSpPr>
          <p:nvPr>
            <p:ph type="pic" sz="quarter" idx="14"/>
          </p:nvPr>
        </p:nvSpPr>
        <p:spPr>
          <a:xfrm>
            <a:off x="0" y="0"/>
            <a:ext cx="7315200" cy="8229600"/>
          </a:xfrm>
        </p:spPr>
        <p:txBody>
          <a:bodyPr lIns="91440" tIns="91440" rIns="91440" bIns="91440"/>
          <a:lstStyle>
            <a:lvl1pPr>
              <a:defRPr>
                <a:solidFill>
                  <a:schemeClr val="tx1"/>
                </a:solidFill>
              </a:defRPr>
            </a:lvl1pPr>
          </a:lstStyle>
          <a:p>
            <a:r>
              <a:rPr lang="en-US"/>
              <a:t>Click icon to add picture</a:t>
            </a:r>
            <a:endParaRPr lang="en-US" dirty="0"/>
          </a:p>
        </p:txBody>
      </p:sp>
      <p:sp>
        <p:nvSpPr>
          <p:cNvPr id="2" name="Title"/>
          <p:cNvSpPr>
            <a:spLocks noGrp="1"/>
          </p:cNvSpPr>
          <p:nvPr>
            <p:ph type="title"/>
          </p:nvPr>
        </p:nvSpPr>
        <p:spPr>
          <a:xfrm>
            <a:off x="7772400" y="1033272"/>
            <a:ext cx="6400800" cy="1371600"/>
          </a:xfrm>
        </p:spPr>
        <p:txBody>
          <a:bodyPr/>
          <a:lstStyle>
            <a:lvl1pPr>
              <a:defRPr sz="3200">
                <a:solidFill>
                  <a:schemeClr val="accent1"/>
                </a:solidFill>
              </a:defRPr>
            </a:lvl1pPr>
          </a:lstStyle>
          <a:p>
            <a:r>
              <a:rPr lang="en-US" dirty="0"/>
              <a:t>Click to edit Master title style</a:t>
            </a:r>
          </a:p>
        </p:txBody>
      </p:sp>
      <p:sp>
        <p:nvSpPr>
          <p:cNvPr id="8" name="Text Placeholder"/>
          <p:cNvSpPr>
            <a:spLocks noGrp="1"/>
          </p:cNvSpPr>
          <p:nvPr>
            <p:ph type="body" sz="quarter" idx="13"/>
          </p:nvPr>
        </p:nvSpPr>
        <p:spPr>
          <a:xfrm>
            <a:off x="7772400" y="4114800"/>
            <a:ext cx="6400800" cy="3429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7428408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6858000"/>
          </a:xfrm>
        </p:spPr>
        <p:txBody>
          <a:bodyPr/>
          <a:lstStyle>
            <a:lvl1pPr>
              <a:defRPr sz="32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7543800" y="457200"/>
            <a:ext cx="3200400" cy="685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1201400" y="457200"/>
            <a:ext cx="2971800" cy="685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097C9BA2-8A3A-414F-820B-A2CE410426E6}"/>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D4845D26-B81F-4941-A3D3-DA262DD8AEC9}"/>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37760221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rgbClr val="F4F4F4"/>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AEDC85C-0C41-9A45-802A-74370F4DEE19}"/>
              </a:ext>
            </a:extLst>
          </p:cNvPr>
          <p:cNvSpPr>
            <a:spLocks noGrp="1"/>
          </p:cNvSpPr>
          <p:nvPr>
            <p:ph type="body" sz="quarter" idx="15"/>
          </p:nvPr>
        </p:nvSpPr>
        <p:spPr>
          <a:xfrm>
            <a:off x="457201" y="7315200"/>
            <a:ext cx="6400800" cy="484633"/>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EF462FB6-A5D0-CD43-A267-B875C8D47DB3}"/>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8404818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3] 4-column ">
    <p:spTree>
      <p:nvGrpSpPr>
        <p:cNvPr id="1" name=""/>
        <p:cNvGrpSpPr/>
        <p:nvPr/>
      </p:nvGrpSpPr>
      <p:grpSpPr>
        <a:xfrm>
          <a:off x="0" y="0"/>
          <a:ext cx="0" cy="0"/>
          <a:chOff x="0" y="0"/>
          <a:chExt cx="0" cy="0"/>
        </a:xfrm>
      </p:grpSpPr>
      <p:sp>
        <p:nvSpPr>
          <p:cNvPr id="10" name="Rectangle 9"/>
          <p:cNvSpPr/>
          <p:nvPr userDrawn="1"/>
        </p:nvSpPr>
        <p:spPr>
          <a:xfrm flipV="1">
            <a:off x="0" y="1"/>
            <a:ext cx="14630400" cy="2057400"/>
          </a:xfrm>
          <a:prstGeom prst="rect">
            <a:avLst/>
          </a:prstGeom>
          <a:solidFill>
            <a:srgbClr val="E5F6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hasCustomPrompt="1"/>
          </p:nvPr>
        </p:nvSpPr>
        <p:spPr>
          <a:xfrm>
            <a:off x="457200" y="457200"/>
            <a:ext cx="10287001" cy="1143000"/>
          </a:xfrm>
        </p:spPr>
        <p:txBody>
          <a:bodyPr>
            <a:noAutofit/>
          </a:bodyPr>
          <a:lstStyle>
            <a:lvl1pPr>
              <a:lnSpc>
                <a:spcPct val="100000"/>
              </a:lnSpc>
              <a:defRPr sz="3000">
                <a:solidFill>
                  <a:schemeClr val="tx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29718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2"/>
          <p:cNvSpPr>
            <a:spLocks noGrp="1"/>
          </p:cNvSpPr>
          <p:nvPr>
            <p:ph idx="10"/>
          </p:nvPr>
        </p:nvSpPr>
        <p:spPr>
          <a:xfrm>
            <a:off x="73152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2"/>
          <p:cNvSpPr>
            <a:spLocks noGrp="1"/>
          </p:cNvSpPr>
          <p:nvPr>
            <p:ph idx="12"/>
          </p:nvPr>
        </p:nvSpPr>
        <p:spPr>
          <a:xfrm>
            <a:off x="36576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2"/>
          <p:cNvSpPr>
            <a:spLocks noGrp="1"/>
          </p:cNvSpPr>
          <p:nvPr>
            <p:ph idx="13"/>
          </p:nvPr>
        </p:nvSpPr>
        <p:spPr>
          <a:xfrm>
            <a:off x="10972801" y="2057401"/>
            <a:ext cx="3429000" cy="5257800"/>
          </a:xfrm>
        </p:spPr>
        <p:txBody>
          <a:bodyPr tIns="22860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3"/>
          <p:cNvSpPr>
            <a:spLocks noGrp="1"/>
          </p:cNvSpPr>
          <p:nvPr>
            <p:ph type="body" sz="quarter" idx="14" hasCustomPrompt="1"/>
          </p:nvPr>
        </p:nvSpPr>
        <p:spPr>
          <a:xfrm>
            <a:off x="457200" y="7342632"/>
            <a:ext cx="6629401" cy="457200"/>
          </a:xfr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5" name="Text Placeholder 7">
            <a:extLst>
              <a:ext uri="{FF2B5EF4-FFF2-40B4-BE49-F238E27FC236}">
                <a16:creationId xmlns:a16="http://schemas.microsoft.com/office/drawing/2014/main" id="{DEDC2DBA-6434-02B7-4F12-F7DE65D45BB4}"/>
              </a:ext>
            </a:extLst>
          </p:cNvPr>
          <p:cNvSpPr>
            <a:spLocks noGrp="1"/>
          </p:cNvSpPr>
          <p:nvPr>
            <p:ph type="body" sz="quarter" idx="16" hasCustomPrompt="1"/>
          </p:nvPr>
        </p:nvSpPr>
        <p:spPr>
          <a:xfrm>
            <a:off x="457199" y="182880"/>
            <a:ext cx="3200393" cy="326892"/>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345421245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2"/>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EF17F64D-D525-7147-A9DE-275830DA931B}"/>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D7629912-E22F-D846-A3D4-7705C5A078E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75039482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2_title, text (split background)">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defRPr sz="3200">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accent6"/>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9" name="Text Placeholder 13">
            <a:extLst>
              <a:ext uri="{FF2B5EF4-FFF2-40B4-BE49-F238E27FC236}">
                <a16:creationId xmlns:a16="http://schemas.microsoft.com/office/drawing/2014/main" id="{AA3355C4-16A7-CA4A-A9FD-B22C5EA84316}"/>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5EE2F2F1-7F3B-DA49-B83B-6FDAC2A55C55}"/>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74633272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8" name="Text Placeholder 1"/>
          <p:cNvSpPr>
            <a:spLocks noGrp="1"/>
          </p:cNvSpPr>
          <p:nvPr>
            <p:ph type="body" sz="quarter" idx="13"/>
          </p:nvPr>
        </p:nvSpPr>
        <p:spPr>
          <a:xfrm>
            <a:off x="457199" y="2057400"/>
            <a:ext cx="6627571"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00C41D05-2574-424F-BF37-EED40C8676C5}"/>
              </a:ext>
            </a:extLst>
          </p:cNvPr>
          <p:cNvSpPr>
            <a:spLocks noGrp="1"/>
          </p:cNvSpPr>
          <p:nvPr>
            <p:ph type="body" sz="quarter" idx="15"/>
          </p:nvPr>
        </p:nvSpPr>
        <p:spPr>
          <a:xfrm>
            <a:off x="457200" y="7315201"/>
            <a:ext cx="6627570" cy="484632"/>
          </a:xfrm>
        </p:spPr>
        <p:txBody>
          <a:bodyPr anchor="b"/>
          <a:lstStyle>
            <a:lvl1pPr>
              <a:spcBef>
                <a:spcPts val="0"/>
              </a:spcBef>
              <a:defRPr sz="800">
                <a:solidFill>
                  <a:schemeClr val="tx1">
                    <a:alpha val="60000"/>
                  </a:schemeClr>
                </a:solidFill>
              </a:defRPr>
            </a:lvl1pPr>
          </a:lstStyle>
          <a:p>
            <a:endParaRPr lang="en-US" dirty="0"/>
          </a:p>
        </p:txBody>
      </p:sp>
      <p:sp>
        <p:nvSpPr>
          <p:cNvPr id="7" name="Text Placeholder 7">
            <a:extLst>
              <a:ext uri="{FF2B5EF4-FFF2-40B4-BE49-F238E27FC236}">
                <a16:creationId xmlns:a16="http://schemas.microsoft.com/office/drawing/2014/main" id="{F650D656-B33B-764C-83BC-3A8828398AD1}"/>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4260079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accent2"/>
                </a:solidFill>
              </a:defRPr>
            </a:lvl1pPr>
          </a:lstStyle>
          <a:p>
            <a:r>
              <a:rPr lang="en-US" dirty="0"/>
              <a:t>Click to edit Master title style</a:t>
            </a:r>
          </a:p>
        </p:txBody>
      </p:sp>
      <p:sp>
        <p:nvSpPr>
          <p:cNvPr id="3" name="Text Placeholder 13">
            <a:extLst>
              <a:ext uri="{FF2B5EF4-FFF2-40B4-BE49-F238E27FC236}">
                <a16:creationId xmlns:a16="http://schemas.microsoft.com/office/drawing/2014/main" id="{EEC2C9F1-674B-EE42-B988-C3DBD7069B4F}"/>
              </a:ext>
            </a:extLst>
          </p:cNvPr>
          <p:cNvSpPr>
            <a:spLocks noGrp="1"/>
          </p:cNvSpPr>
          <p:nvPr>
            <p:ph type="body" sz="quarter" idx="15"/>
          </p:nvPr>
        </p:nvSpPr>
        <p:spPr>
          <a:xfrm>
            <a:off x="457200" y="7315201"/>
            <a:ext cx="6629395" cy="484632"/>
          </a:xfrm>
        </p:spPr>
        <p:txBody>
          <a:bodyPr anchor="b"/>
          <a:lstStyle>
            <a:lvl1pPr>
              <a:spcBef>
                <a:spcPts val="0"/>
              </a:spcBef>
              <a:defRPr sz="800">
                <a:solidFill>
                  <a:schemeClr val="tx1">
                    <a:alpha val="60000"/>
                  </a:schemeClr>
                </a:solidFill>
              </a:defRPr>
            </a:lvl1pPr>
          </a:lstStyle>
          <a:p>
            <a:endParaRPr lang="en-US" dirty="0"/>
          </a:p>
        </p:txBody>
      </p:sp>
    </p:spTree>
    <p:extLst>
      <p:ext uri="{BB962C8B-B14F-4D97-AF65-F5344CB8AC3E}">
        <p14:creationId xmlns:p14="http://schemas.microsoft.com/office/powerpoint/2010/main" val="363019187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1_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accent2"/>
                </a:solidFill>
              </a:defRPr>
            </a:lvl1pPr>
          </a:lstStyle>
          <a:p>
            <a:r>
              <a:rPr lang="en-US" dirty="0"/>
              <a:t>Click to edit Master title style</a:t>
            </a:r>
          </a:p>
        </p:txBody>
      </p:sp>
      <p:sp>
        <p:nvSpPr>
          <p:cNvPr id="8" name="Text Placeholder 1"/>
          <p:cNvSpPr>
            <a:spLocks noGrp="1"/>
          </p:cNvSpPr>
          <p:nvPr>
            <p:ph type="body" sz="quarter" idx="13"/>
          </p:nvPr>
        </p:nvSpPr>
        <p:spPr>
          <a:xfrm>
            <a:off x="457199" y="2057400"/>
            <a:ext cx="6627571" cy="5486400"/>
          </a:xfrm>
        </p:spPr>
        <p:txBody>
          <a:bodyPr/>
          <a:lstStyle>
            <a:lvl1pPr>
              <a:defRPr b="0" i="0">
                <a:solidFill>
                  <a:schemeClr val="accent2"/>
                </a:solidFill>
                <a:latin typeface="IBM Plex Sans Medm"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7772400" y="2057400"/>
            <a:ext cx="6400800" cy="5486400"/>
          </a:xfrm>
        </p:spPr>
        <p:txBody>
          <a:bodyPr/>
          <a:lstStyle>
            <a:lvl1pPr>
              <a:defRPr b="0" i="0">
                <a:solidFill>
                  <a:schemeClr val="accent2"/>
                </a:solidFill>
                <a:latin typeface="IBM Plex Sans Medm" panose="020B0503050203000203"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680DA01E-7A84-9E4A-A80A-B4975F1B1D15}"/>
              </a:ext>
            </a:extLst>
          </p:cNvPr>
          <p:cNvSpPr>
            <a:spLocks noGrp="1"/>
          </p:cNvSpPr>
          <p:nvPr>
            <p:ph type="body" sz="quarter" idx="15"/>
          </p:nvPr>
        </p:nvSpPr>
        <p:spPr>
          <a:xfrm>
            <a:off x="457200" y="7315201"/>
            <a:ext cx="6627570" cy="484632"/>
          </a:xfrm>
        </p:spPr>
        <p:txBody>
          <a:bodyPr anchor="b"/>
          <a:lstStyle>
            <a:lvl1pPr>
              <a:spcBef>
                <a:spcPts val="0"/>
              </a:spcBef>
              <a:defRPr sz="800">
                <a:solidFill>
                  <a:schemeClr val="tx1">
                    <a:alpha val="60000"/>
                  </a:schemeClr>
                </a:solidFill>
              </a:defRPr>
            </a:lvl1pPr>
          </a:lstStyle>
          <a:p>
            <a:endParaRPr lang="en-US" dirty="0"/>
          </a:p>
        </p:txBody>
      </p:sp>
      <p:sp>
        <p:nvSpPr>
          <p:cNvPr id="7" name="Text Placeholder 7">
            <a:extLst>
              <a:ext uri="{FF2B5EF4-FFF2-40B4-BE49-F238E27FC236}">
                <a16:creationId xmlns:a16="http://schemas.microsoft.com/office/drawing/2014/main" id="{03BD1A09-4BBB-F143-96C8-AEF7E217364B}"/>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59171971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627571" cy="1287475"/>
          </a:xfrm>
        </p:spPr>
        <p:txBody>
          <a:bodyPr/>
          <a:lstStyle>
            <a:lvl1pPr>
              <a:defRPr sz="3200">
                <a:solidFill>
                  <a:schemeClr val="tx1"/>
                </a:solidFill>
              </a:defRPr>
            </a:lvl1pPr>
          </a:lstStyle>
          <a:p>
            <a:r>
              <a:rPr lang="en-US" dirty="0"/>
              <a:t>Click to edit Master title style</a:t>
            </a:r>
          </a:p>
        </p:txBody>
      </p:sp>
      <p:sp>
        <p:nvSpPr>
          <p:cNvPr id="7" name="Content Placeholder"/>
          <p:cNvSpPr>
            <a:spLocks noGrp="1"/>
          </p:cNvSpPr>
          <p:nvPr>
            <p:ph sz="quarter" idx="13"/>
          </p:nvPr>
        </p:nvSpPr>
        <p:spPr>
          <a:xfrm>
            <a:off x="457199" y="2057399"/>
            <a:ext cx="6629400" cy="5486400"/>
          </a:xfrm>
        </p:spPr>
        <p:txBody>
          <a:bodyPr/>
          <a:lstStyle>
            <a:lvl1pPr>
              <a:defRPr sz="2400">
                <a:solidFill>
                  <a:schemeClr val="tx1"/>
                </a:solidFill>
              </a:defRPr>
            </a:lvl1pPr>
          </a:lstStyle>
          <a:p>
            <a:pPr lvl="0"/>
            <a:r>
              <a:rPr lang="en-US" dirty="0"/>
              <a:t>Click to edit Master text styles</a:t>
            </a:r>
          </a:p>
        </p:txBody>
      </p:sp>
      <p:sp>
        <p:nvSpPr>
          <p:cNvPr id="6" name="Text Placeholder"/>
          <p:cNvSpPr>
            <a:spLocks noGrp="1"/>
          </p:cNvSpPr>
          <p:nvPr>
            <p:ph type="body" sz="quarter" idx="12"/>
          </p:nvPr>
        </p:nvSpPr>
        <p:spPr>
          <a:xfrm>
            <a:off x="7772400" y="2057400"/>
            <a:ext cx="6400800" cy="5486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559DF287-389F-FF47-8DAD-CFD04EAFC2A0}"/>
              </a:ext>
            </a:extLst>
          </p:cNvPr>
          <p:cNvSpPr>
            <a:spLocks noGrp="1"/>
          </p:cNvSpPr>
          <p:nvPr>
            <p:ph type="body" sz="quarter" idx="15"/>
          </p:nvPr>
        </p:nvSpPr>
        <p:spPr>
          <a:xfrm>
            <a:off x="457200" y="7315201"/>
            <a:ext cx="6627571" cy="484632"/>
          </a:xfrm>
        </p:spPr>
        <p:txBody>
          <a:bodyPr anchor="b"/>
          <a:lstStyle>
            <a:lvl1pPr>
              <a:spcBef>
                <a:spcPts val="0"/>
              </a:spcBef>
              <a:defRPr sz="800">
                <a:solidFill>
                  <a:schemeClr val="tx1">
                    <a:alpha val="60000"/>
                  </a:schemeClr>
                </a:solidFill>
              </a:defRPr>
            </a:lvl1pPr>
          </a:lstStyle>
          <a:p>
            <a:endParaRPr lang="en-US" dirty="0"/>
          </a:p>
        </p:txBody>
      </p:sp>
      <p:sp>
        <p:nvSpPr>
          <p:cNvPr id="8" name="Text Placeholder 7">
            <a:extLst>
              <a:ext uri="{FF2B5EF4-FFF2-40B4-BE49-F238E27FC236}">
                <a16:creationId xmlns:a16="http://schemas.microsoft.com/office/drawing/2014/main" id="{FB175C7E-E395-EF4F-9191-C6C7A0DD2F34}"/>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97147149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3-3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801"/>
            <a:ext cx="6629401" cy="1143000"/>
          </a:xfrm>
        </p:spPr>
        <p:txBody>
          <a:bodyPr>
            <a:noAutofit/>
          </a:bodyPr>
          <a:lstStyle>
            <a:lvl1pPr>
              <a:defRPr sz="3200"/>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1" y="2057401"/>
            <a:ext cx="6629400" cy="5257800"/>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3"/>
          </p:nvPr>
        </p:nvSpPr>
        <p:spPr>
          <a:xfrm>
            <a:off x="7315200" y="2057401"/>
            <a:ext cx="6858000" cy="5257800"/>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13">
            <a:extLst>
              <a:ext uri="{FF2B5EF4-FFF2-40B4-BE49-F238E27FC236}">
                <a16:creationId xmlns:a16="http://schemas.microsoft.com/office/drawing/2014/main" id="{F3C19568-9707-8E44-9A58-5D57E1C1257F}"/>
              </a:ext>
            </a:extLst>
          </p:cNvPr>
          <p:cNvSpPr>
            <a:spLocks noGrp="1"/>
          </p:cNvSpPr>
          <p:nvPr>
            <p:ph type="body" sz="quarter" idx="15"/>
          </p:nvPr>
        </p:nvSpPr>
        <p:spPr>
          <a:xfrm>
            <a:off x="457200" y="7315201"/>
            <a:ext cx="6629400" cy="484632"/>
          </a:xfrm>
        </p:spPr>
        <p:txBody>
          <a:bodyPr anchor="b"/>
          <a:lstStyle>
            <a:lvl1pPr>
              <a:spcBef>
                <a:spcPts val="0"/>
              </a:spcBef>
              <a:defRPr sz="800">
                <a:solidFill>
                  <a:schemeClr val="tx1">
                    <a:alpha val="60000"/>
                  </a:schemeClr>
                </a:solidFill>
              </a:defRPr>
            </a:lvl1pPr>
          </a:lstStyle>
          <a:p>
            <a:endParaRPr lang="en-US" dirty="0"/>
          </a:p>
        </p:txBody>
      </p:sp>
      <p:sp>
        <p:nvSpPr>
          <p:cNvPr id="6" name="Text Placeholder 7">
            <a:extLst>
              <a:ext uri="{FF2B5EF4-FFF2-40B4-BE49-F238E27FC236}">
                <a16:creationId xmlns:a16="http://schemas.microsoft.com/office/drawing/2014/main" id="{19480520-FF88-D541-AFA0-2BEEE939C6BB}"/>
              </a:ext>
            </a:extLst>
          </p:cNvPr>
          <p:cNvSpPr>
            <a:spLocks noGrp="1"/>
          </p:cNvSpPr>
          <p:nvPr>
            <p:ph type="body" sz="quarter" idx="16"/>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344884719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3-10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p:txBody>
          <a:bodyPr>
            <a:noAutofit/>
          </a:bodyPr>
          <a:lstStyle/>
          <a:p>
            <a:r>
              <a:rPr lang="en-US"/>
              <a:t>Click to edit Master title style</a:t>
            </a:r>
            <a:endParaRPr lang="en-US" dirty="0"/>
          </a:p>
        </p:txBody>
      </p:sp>
      <p:sp>
        <p:nvSpPr>
          <p:cNvPr id="3" name="Content Placeholder 2"/>
          <p:cNvSpPr>
            <a:spLocks noGrp="1"/>
          </p:cNvSpPr>
          <p:nvPr>
            <p:ph idx="1"/>
          </p:nvPr>
        </p:nvSpPr>
        <p:spPr>
          <a:xfrm>
            <a:off x="457200" y="2057401"/>
            <a:ext cx="6583680" cy="5257800"/>
          </a:xfrm>
          <a:prstGeom prst="rect">
            <a:avLst/>
          </a:prstGeom>
        </p:spPr>
        <p:txBody>
          <a:bodyPr tIns="0">
            <a:no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BC069F48-43ED-CA45-87B1-6893917B2248}"/>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2" name="Picture 11">
            <a:extLst>
              <a:ext uri="{FF2B5EF4-FFF2-40B4-BE49-F238E27FC236}">
                <a16:creationId xmlns:a16="http://schemas.microsoft.com/office/drawing/2014/main" id="{A46DADB7-9116-D44C-B0C5-BF83EFE193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289084376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p:txBody>
          <a:bodyPr>
            <a:noAutofit/>
          </a:bodyPr>
          <a:lstStyle/>
          <a:p>
            <a:r>
              <a:rPr lang="en-US"/>
              <a:t>Click to edit Master title style</a:t>
            </a:r>
            <a:endParaRPr lang="en-US" dirty="0"/>
          </a:p>
        </p:txBody>
      </p:sp>
      <p:sp>
        <p:nvSpPr>
          <p:cNvPr id="3" name="Content Placeholder 2"/>
          <p:cNvSpPr>
            <a:spLocks noGrp="1"/>
          </p:cNvSpPr>
          <p:nvPr>
            <p:ph idx="1"/>
          </p:nvPr>
        </p:nvSpPr>
        <p:spPr>
          <a:xfrm>
            <a:off x="457200" y="2057401"/>
            <a:ext cx="6583680" cy="5257800"/>
          </a:xfrm>
          <a:prstGeom prst="rect">
            <a:avLst/>
          </a:prstGeom>
        </p:spPr>
        <p:txBody>
          <a:bodyPr tIns="0">
            <a:noAutofit/>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9" name="Text Placeholder 7">
            <a:extLst>
              <a:ext uri="{FF2B5EF4-FFF2-40B4-BE49-F238E27FC236}">
                <a16:creationId xmlns:a16="http://schemas.microsoft.com/office/drawing/2014/main" id="{085999F0-5493-EE46-A14A-996411107FE8}"/>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1" name="Picture 10">
            <a:extLst>
              <a:ext uri="{FF2B5EF4-FFF2-40B4-BE49-F238E27FC236}">
                <a16:creationId xmlns:a16="http://schemas.microsoft.com/office/drawing/2014/main" id="{95083B49-F1CF-0F47-9FA2-F41A138F3EE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57648196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1_2-10_Title and Content">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80FB165-AEB9-0F42-A789-B566B629EF7F}"/>
              </a:ext>
            </a:extLst>
          </p:cNvPr>
          <p:cNvSpPr/>
          <p:nvPr userDrawn="1"/>
        </p:nvSpPr>
        <p:spPr bwMode="auto">
          <a:xfrm>
            <a:off x="7315200" y="0"/>
            <a:ext cx="7315200" cy="8229600"/>
          </a:xfrm>
          <a:prstGeom prst="rect">
            <a:avLst/>
          </a:prstGeom>
          <a:solidFill>
            <a:srgbClr val="E0E0E0"/>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System Font Regular"/>
              <a:buNone/>
              <a:tabLst/>
            </a:pPr>
            <a:endParaRPr kumimoji="0" lang="en-US" sz="1400" b="0" i="0" u="none" strike="noStrike" cap="none" normalizeH="0" baseline="0" dirty="0">
              <a:ln>
                <a:noFill/>
              </a:ln>
              <a:solidFill>
                <a:schemeClr val="bg1"/>
              </a:solidFill>
              <a:effectLst/>
              <a:latin typeface="+mn-lt"/>
            </a:endParaRPr>
          </a:p>
        </p:txBody>
      </p:sp>
      <p:sp>
        <p:nvSpPr>
          <p:cNvPr id="2" name="Title 1"/>
          <p:cNvSpPr>
            <a:spLocks noGrp="1"/>
          </p:cNvSpPr>
          <p:nvPr>
            <p:ph type="title"/>
          </p:nvPr>
        </p:nvSpPr>
        <p:spPr>
          <a:xfrm>
            <a:off x="457200" y="685800"/>
            <a:ext cx="6583679" cy="1371600"/>
          </a:xfrm>
        </p:spPr>
        <p:txBody>
          <a:bodyPr>
            <a:noAutofit/>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457200" y="2057400"/>
            <a:ext cx="6583680" cy="5257800"/>
          </a:xfrm>
        </p:spPr>
        <p:txBody>
          <a:bodyPr tIns="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772400" y="2057400"/>
            <a:ext cx="6355080" cy="5257800"/>
          </a:xfrm>
        </p:spPr>
        <p:txBody>
          <a:bodyPr tIns="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199" y="7342632"/>
            <a:ext cx="6629395" cy="457200"/>
          </a:xfrm>
        </p:spPr>
        <p:txBody>
          <a:bodyPr tIns="0" anchor="b"/>
          <a:lstStyle>
            <a:lvl1pPr>
              <a:defRPr sz="800" b="0">
                <a:solidFill>
                  <a:schemeClr val="tx1">
                    <a:alpha val="60000"/>
                  </a:schemeClr>
                </a:solidFill>
              </a:defRPr>
            </a:lvl1pPr>
            <a:lvl2pPr>
              <a:defRPr sz="900"/>
            </a:lvl2pPr>
            <a:lvl3pPr>
              <a:defRPr sz="900"/>
            </a:lvl3pPr>
            <a:lvl4pPr>
              <a:defRPr sz="900"/>
            </a:lvl4pPr>
            <a:lvl5pPr>
              <a:defRPr sz="900"/>
            </a:lvl5pPr>
          </a:lstStyle>
          <a:p>
            <a:pPr lvl="0"/>
            <a:r>
              <a:rPr lang="en-US" dirty="0"/>
              <a:t>Source: Edit source here</a:t>
            </a:r>
          </a:p>
        </p:txBody>
      </p:sp>
      <p:pic>
        <p:nvPicPr>
          <p:cNvPr id="18" name="Picture 17">
            <a:extLst>
              <a:ext uri="{FF2B5EF4-FFF2-40B4-BE49-F238E27FC236}">
                <a16:creationId xmlns:a16="http://schemas.microsoft.com/office/drawing/2014/main" id="{4B552C22-65F2-E74B-8A49-4094628086A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10" name="Text Placeholder 7">
            <a:extLst>
              <a:ext uri="{FF2B5EF4-FFF2-40B4-BE49-F238E27FC236}">
                <a16:creationId xmlns:a16="http://schemas.microsoft.com/office/drawing/2014/main" id="{C1C11919-03B9-604D-B0F9-410EBC4BCB21}"/>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121682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4] 4-column ">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857998" cy="1287475"/>
          </a:xfrm>
        </p:spPr>
        <p:txBody>
          <a:bodyPr/>
          <a:lstStyle>
            <a:lvl1pPr>
              <a:defRPr sz="3000">
                <a:solidFill>
                  <a:schemeClr val="tx1"/>
                </a:solidFill>
              </a:defRPr>
            </a:lvl1pPr>
          </a:lstStyle>
          <a:p>
            <a:r>
              <a:rPr lang="en-US" dirty="0"/>
              <a:t>Click to edit Master title style</a:t>
            </a:r>
          </a:p>
        </p:txBody>
      </p:sp>
      <p:sp>
        <p:nvSpPr>
          <p:cNvPr id="6" name="Text Placeholder 1"/>
          <p:cNvSpPr>
            <a:spLocks noGrp="1"/>
          </p:cNvSpPr>
          <p:nvPr>
            <p:ph type="body" sz="quarter" idx="12"/>
          </p:nvPr>
        </p:nvSpPr>
        <p:spPr>
          <a:xfrm>
            <a:off x="457200" y="2057400"/>
            <a:ext cx="32004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38861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7543798" y="2057400"/>
            <a:ext cx="34290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1201400" y="2057400"/>
            <a:ext cx="2971800" cy="5486400"/>
          </a:xfrm>
          <a:ln w="3175">
            <a:solidFill>
              <a:srgbClr val="C6C6C6"/>
            </a:solidFill>
          </a:ln>
        </p:spPr>
        <p:txBody>
          <a:bodyPr lIns="228600" tIns="182880" rIns="182880"/>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13">
            <a:extLst>
              <a:ext uri="{FF2B5EF4-FFF2-40B4-BE49-F238E27FC236}">
                <a16:creationId xmlns:a16="http://schemas.microsoft.com/office/drawing/2014/main" id="{3B27B3CA-6C9F-B645-B2EC-76608E192EDF}"/>
              </a:ext>
            </a:extLst>
          </p:cNvPr>
          <p:cNvSpPr>
            <a:spLocks noGrp="1"/>
          </p:cNvSpPr>
          <p:nvPr>
            <p:ph type="body" sz="quarter" idx="16"/>
          </p:nvPr>
        </p:nvSpPr>
        <p:spPr>
          <a:xfrm>
            <a:off x="457200" y="7543799"/>
            <a:ext cx="3200396" cy="256033"/>
          </a:xfrm>
        </p:spPr>
        <p:txBody>
          <a:bodyPr anchor="b"/>
          <a:lstStyle>
            <a:lvl1pPr>
              <a:spcBef>
                <a:spcPts val="0"/>
              </a:spcBef>
              <a:defRPr sz="800">
                <a:solidFill>
                  <a:schemeClr val="tx1">
                    <a:alpha val="60000"/>
                  </a:schemeClr>
                </a:solidFill>
              </a:defRPr>
            </a:lvl1pPr>
          </a:lstStyle>
          <a:p>
            <a:pPr lvl="0"/>
            <a:r>
              <a:rPr lang="en-US"/>
              <a:t>Click to edit Master text styles</a:t>
            </a:r>
          </a:p>
        </p:txBody>
      </p:sp>
      <p:sp>
        <p:nvSpPr>
          <p:cNvPr id="4" name="Text Placeholder 7">
            <a:extLst>
              <a:ext uri="{FF2B5EF4-FFF2-40B4-BE49-F238E27FC236}">
                <a16:creationId xmlns:a16="http://schemas.microsoft.com/office/drawing/2014/main" id="{89E347B7-65C1-2C9E-AC18-57173972DDC4}"/>
              </a:ext>
            </a:extLst>
          </p:cNvPr>
          <p:cNvSpPr>
            <a:spLocks noGrp="1"/>
          </p:cNvSpPr>
          <p:nvPr>
            <p:ph type="body" sz="quarter" idx="18" hasCustomPrompt="1"/>
          </p:nvPr>
        </p:nvSpPr>
        <p:spPr>
          <a:xfrm>
            <a:off x="457199" y="182880"/>
            <a:ext cx="3200393" cy="274319"/>
          </a:xfrm>
        </p:spPr>
        <p:txBody>
          <a:bodyPr lIns="0" tIns="0" rIns="0" bIns="0">
            <a:noAutofit/>
          </a:bodyPr>
          <a:lstStyle>
            <a:lvl1pPr marL="0" indent="0">
              <a:lnSpc>
                <a:spcPct val="100000"/>
              </a:lnSpc>
              <a:spcBef>
                <a:spcPts val="0"/>
              </a:spcBef>
              <a:spcAft>
                <a:spcPts val="1400"/>
              </a:spcAft>
              <a:buNone/>
              <a:defRPr sz="1000" b="0" i="0">
                <a:solidFill>
                  <a:srgbClr val="6F6F6F"/>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optional section header </a:t>
            </a:r>
          </a:p>
        </p:txBody>
      </p:sp>
    </p:spTree>
    <p:extLst>
      <p:ext uri="{BB962C8B-B14F-4D97-AF65-F5344CB8AC3E}">
        <p14:creationId xmlns:p14="http://schemas.microsoft.com/office/powerpoint/2010/main" val="76645927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8_Divider">
    <p:bg>
      <p:bgPr>
        <a:solidFill>
          <a:schemeClr val="bg2"/>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315200" y="0"/>
            <a:ext cx="7315200" cy="8229600"/>
          </a:xfrm>
        </p:spPr>
        <p:txBody>
          <a:bodyPr/>
          <a:lstStyle>
            <a:lvl1pPr>
              <a:defRPr>
                <a:latin typeface="IBM Plex Sans" charset="0"/>
                <a:ea typeface="IBM Plex Sans" charset="0"/>
                <a:cs typeface="IBM Plex Sans" charset="0"/>
              </a:defRPr>
            </a:lvl1pPr>
          </a:lstStyle>
          <a:p>
            <a:endParaRPr lang="en-US"/>
          </a:p>
        </p:txBody>
      </p:sp>
      <p:sp>
        <p:nvSpPr>
          <p:cNvPr id="2" name="Title 1"/>
          <p:cNvSpPr>
            <a:spLocks noGrp="1"/>
          </p:cNvSpPr>
          <p:nvPr>
            <p:ph type="title"/>
          </p:nvPr>
        </p:nvSpPr>
        <p:spPr>
          <a:xfrm>
            <a:off x="457201" y="685800"/>
            <a:ext cx="6583679" cy="3019300"/>
          </a:xfrm>
        </p:spPr>
        <p:txBody>
          <a:bodyPr>
            <a:noAutofit/>
          </a:bodyPr>
          <a:lstStyle>
            <a:lvl1pPr>
              <a:defRPr sz="5400" b="0" i="0">
                <a:solidFill>
                  <a:schemeClr val="accent2"/>
                </a:solidFill>
                <a:latin typeface="IBM Plex Sans Light" panose="020B0403050203000203" pitchFamily="34" charset="0"/>
              </a:defRPr>
            </a:lvl1pPr>
          </a:lstStyle>
          <a:p>
            <a:r>
              <a:rPr lang="en-US" dirty="0"/>
              <a:t>Click to edit Master title style</a:t>
            </a:r>
          </a:p>
        </p:txBody>
      </p:sp>
      <p:sp>
        <p:nvSpPr>
          <p:cNvPr id="6" name="Content Placeholder 2">
            <a:extLst>
              <a:ext uri="{FF2B5EF4-FFF2-40B4-BE49-F238E27FC236}">
                <a16:creationId xmlns:a16="http://schemas.microsoft.com/office/drawing/2014/main" id="{647D0886-36E3-4849-BE56-B5CD912ABB09}"/>
              </a:ext>
            </a:extLst>
          </p:cNvPr>
          <p:cNvSpPr>
            <a:spLocks noGrp="1"/>
          </p:cNvSpPr>
          <p:nvPr>
            <p:ph idx="1"/>
          </p:nvPr>
        </p:nvSpPr>
        <p:spPr>
          <a:xfrm>
            <a:off x="457200" y="4114800"/>
            <a:ext cx="6583680" cy="3520440"/>
          </a:xfrm>
          <a:prstGeom prst="rect">
            <a:avLst/>
          </a:prstGeom>
        </p:spPr>
        <p:txBody>
          <a:bodyPr tIns="0">
            <a:noAutofit/>
          </a:bodyPr>
          <a:lstStyle>
            <a:lvl1pPr>
              <a:defRPr b="0" i="0">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13">
            <a:extLst>
              <a:ext uri="{FF2B5EF4-FFF2-40B4-BE49-F238E27FC236}">
                <a16:creationId xmlns:a16="http://schemas.microsoft.com/office/drawing/2014/main" id="{BDB2C1B9-C605-DD43-9FD0-52F1A1A98F9C}"/>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endParaRPr lang="en-US" dirty="0"/>
          </a:p>
        </p:txBody>
      </p:sp>
      <p:sp>
        <p:nvSpPr>
          <p:cNvPr id="9" name="Text Placeholder 7">
            <a:extLst>
              <a:ext uri="{FF2B5EF4-FFF2-40B4-BE49-F238E27FC236}">
                <a16:creationId xmlns:a16="http://schemas.microsoft.com/office/drawing/2014/main" id="{9E80AE5E-2191-4B4F-BB27-02A11E7A7524}"/>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274425882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2-9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685801"/>
            <a:ext cx="6556248" cy="1143000"/>
          </a:xfrm>
        </p:spPr>
        <p:txBody>
          <a:bodyPr>
            <a:noAutofit/>
          </a:bodyPr>
          <a:lstStyle>
            <a:lvl1pPr>
              <a:defRPr sz="3200">
                <a:solidFill>
                  <a:schemeClr val="accent1"/>
                </a:solidFill>
              </a:defRPr>
            </a:lvl1pPr>
          </a:lstStyle>
          <a:p>
            <a:r>
              <a:rPr lang="en-US" dirty="0"/>
              <a:t>Click to edit Master title style</a:t>
            </a:r>
            <a:br>
              <a:rPr lang="en-US" dirty="0"/>
            </a:br>
            <a:endParaRPr lang="en-US" dirty="0"/>
          </a:p>
        </p:txBody>
      </p:sp>
      <p:sp>
        <p:nvSpPr>
          <p:cNvPr id="3" name="Content Placeholder 2"/>
          <p:cNvSpPr>
            <a:spLocks noGrp="1"/>
          </p:cNvSpPr>
          <p:nvPr>
            <p:ph idx="1"/>
          </p:nvPr>
        </p:nvSpPr>
        <p:spPr>
          <a:xfrm>
            <a:off x="457200" y="2057401"/>
            <a:ext cx="6583680" cy="5257800"/>
          </a:xfrm>
          <a:prstGeom prst="rect">
            <a:avLst/>
          </a:prstGeom>
        </p:spPr>
        <p:txBody>
          <a:bodyPr tIns="0">
            <a:noAutofit/>
          </a:bodyPr>
          <a:lstStyle>
            <a:lvl1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latin typeface="IBM Plex Sans" charset="0"/>
                <a:ea typeface="IBM Plex Sans" charset="0"/>
                <a:cs typeface="IBM Plex Sans" charset="0"/>
              </a:defRPr>
            </a:lvl1pPr>
            <a:lvl2pPr>
              <a:defRPr>
                <a:latin typeface="IBM Plex Sans" charset="0"/>
                <a:ea typeface="IBM Plex Sans" charset="0"/>
                <a:cs typeface="IBM Plex Sans" charset="0"/>
              </a:defRPr>
            </a:lvl2pPr>
            <a:lvl3pPr>
              <a:defRPr>
                <a:latin typeface="IBM Plex Sans" charset="0"/>
                <a:ea typeface="IBM Plex Sans" charset="0"/>
                <a:cs typeface="IBM Plex Sans" charset="0"/>
              </a:defRPr>
            </a:lvl3pPr>
            <a:lvl4pPr>
              <a:defRPr>
                <a:latin typeface="IBM Plex Sans" charset="0"/>
                <a:ea typeface="IBM Plex Sans" charset="0"/>
                <a:cs typeface="IBM Plex Sans" charset="0"/>
              </a:defRPr>
            </a:lvl4pPr>
            <a:lvl5pPr>
              <a:defRPr>
                <a:latin typeface="IBM Plex Sans" charset="0"/>
                <a:ea typeface="IBM Plex Sans" charset="0"/>
                <a:cs typeface="IBM Plex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6583680" cy="457200"/>
          </a:xfrm>
          <a:prstGeom prst="rect">
            <a:avLst/>
          </a:prstGeom>
        </p:spPr>
        <p:txBody>
          <a:bodyPr tIns="0" anchor="b"/>
          <a:lstStyle>
            <a:lvl1pPr>
              <a:defRPr sz="800" b="0">
                <a:solidFill>
                  <a:schemeClr val="bg1">
                    <a:alpha val="60000"/>
                  </a:schemeClr>
                </a:solidFill>
                <a:latin typeface="IBM Plex Sans" charset="0"/>
                <a:ea typeface="IBM Plex Sans" charset="0"/>
                <a:cs typeface="IBM Plex Sans" charset="0"/>
              </a:defRPr>
            </a:lvl1pPr>
            <a:lvl2pPr>
              <a:defRPr sz="901"/>
            </a:lvl2pPr>
            <a:lvl3pPr>
              <a:defRPr sz="901"/>
            </a:lvl3pPr>
            <a:lvl4pPr>
              <a:defRPr sz="901"/>
            </a:lvl4pPr>
            <a:lvl5pPr>
              <a:defRPr sz="901"/>
            </a:lvl5pPr>
          </a:lstStyle>
          <a:p>
            <a:pPr lvl="0"/>
            <a:r>
              <a:rPr lang="en-US" dirty="0"/>
              <a:t>Source: Edit source here</a:t>
            </a:r>
          </a:p>
        </p:txBody>
      </p:sp>
      <p:grpSp>
        <p:nvGrpSpPr>
          <p:cNvPr id="12" name="Group 11"/>
          <p:cNvGrpSpPr/>
          <p:nvPr userDrawn="1"/>
        </p:nvGrpSpPr>
        <p:grpSpPr>
          <a:xfrm>
            <a:off x="914400" y="7899657"/>
            <a:ext cx="2713350" cy="220571"/>
            <a:chOff x="914400" y="7899655"/>
            <a:chExt cx="2713350" cy="220571"/>
          </a:xfrm>
        </p:grpSpPr>
        <p:sp>
          <p:nvSpPr>
            <p:cNvPr id="13" name="Footer Placeholder 3"/>
            <p:cNvSpPr txBox="1">
              <a:spLocks/>
            </p:cNvSpPr>
            <p:nvPr userDrawn="1"/>
          </p:nvSpPr>
          <p:spPr>
            <a:xfrm>
              <a:off x="914400" y="7900416"/>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798" b="0" i="0" dirty="0">
                  <a:latin typeface="IBM Plex Sans" charset="0"/>
                  <a:ea typeface="IBM Plex Sans" charset="0"/>
                  <a:cs typeface="IBM Plex Sans" charset="0"/>
                </a:rPr>
                <a:t>©</a:t>
              </a:r>
              <a:r>
                <a:rPr lang="en-US" sz="400" b="0" i="0" dirty="0">
                  <a:latin typeface="IBM Plex Sans" charset="0"/>
                  <a:ea typeface="IBM Plex Sans" charset="0"/>
                  <a:cs typeface="IBM Plex Sans" charset="0"/>
                </a:rPr>
                <a:t> </a:t>
              </a:r>
              <a:r>
                <a:rPr lang="en-US" sz="798" b="0" i="0" dirty="0">
                  <a:latin typeface="IBM Plex Sans" charset="0"/>
                  <a:ea typeface="IBM Plex Sans" charset="0"/>
                  <a:cs typeface="IBM Plex Sans" charset="0"/>
                </a:rPr>
                <a:t>2022 IBM Corporation</a:t>
              </a:r>
              <a:r>
                <a:rPr lang="en-US" sz="798" b="0" i="0" baseline="0" dirty="0">
                  <a:latin typeface="IBM Plex Sans" charset="0"/>
                  <a:ea typeface="IBM Plex Sans" charset="0"/>
                  <a:cs typeface="IBM Plex Sans" charset="0"/>
                </a:rPr>
                <a:t>              </a:t>
              </a:r>
              <a:r>
                <a:rPr lang="en-US" sz="798" b="0" i="0" dirty="0">
                  <a:latin typeface="IBM Plex Sans" charset="0"/>
                  <a:ea typeface="IBM Plex Sans" charset="0"/>
                  <a:cs typeface="IBM Plex Sans" charset="0"/>
                </a:rPr>
                <a:t> </a:t>
              </a:r>
            </a:p>
          </p:txBody>
        </p:sp>
        <p:sp>
          <p:nvSpPr>
            <p:cNvPr id="14" name="Date Placeholder 2"/>
            <p:cNvSpPr txBox="1">
              <a:spLocks/>
            </p:cNvSpPr>
            <p:nvPr userDrawn="1"/>
          </p:nvSpPr>
          <p:spPr>
            <a:xfrm>
              <a:off x="2256150" y="7899655"/>
              <a:ext cx="1371600" cy="220571"/>
            </a:xfrm>
            <a:prstGeom prst="rect">
              <a:avLst/>
            </a:prstGeom>
          </p:spPr>
          <p:txBody>
            <a:bodyPr lIns="0" tIns="0" rIns="0" bIns="0" anchor="ctr"/>
            <a:lstStyle>
              <a:defPPr>
                <a:defRPr lang="en-US"/>
              </a:defPPr>
              <a:lvl1pPr marL="0" algn="l" defTabSz="914400" rtl="0" eaLnBrk="1" latinLnBrk="0" hangingPunct="1">
                <a:defRPr sz="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fontAlgn="auto">
                <a:spcBef>
                  <a:spcPts val="0"/>
                </a:spcBef>
                <a:spcAft>
                  <a:spcPts val="0"/>
                </a:spcAft>
                <a:tabLst/>
                <a:defRPr/>
              </a:pPr>
              <a:r>
                <a:rPr lang="en-US" sz="798" b="0" i="0" dirty="0">
                  <a:solidFill>
                    <a:schemeClr val="bg2">
                      <a:alpha val="60000"/>
                    </a:schemeClr>
                  </a:solidFill>
                  <a:latin typeface="IBM Plex Sans" charset="0"/>
                  <a:ea typeface="IBM Plex Sans" charset="0"/>
                  <a:cs typeface="IBM Plex Sans" charset="0"/>
                </a:rPr>
                <a:t> </a:t>
              </a:r>
              <a:fld id="{7C9968D1-C8E5-4FE3-AED4-7D4518C301B3}" type="datetime3">
                <a:rPr lang="en-US" sz="798" b="0" i="0" smtClean="0">
                  <a:solidFill>
                    <a:schemeClr val="bg2">
                      <a:alpha val="60000"/>
                    </a:schemeClr>
                  </a:solidFill>
                  <a:latin typeface="IBM Plex Sans" charset="0"/>
                  <a:ea typeface="IBM Plex Sans" charset="0"/>
                  <a:cs typeface="IBM Plex Sans" charset="0"/>
                </a:rPr>
                <a:pPr marL="0" indent="0" fontAlgn="auto">
                  <a:spcBef>
                    <a:spcPts val="0"/>
                  </a:spcBef>
                  <a:spcAft>
                    <a:spcPts val="0"/>
                  </a:spcAft>
                  <a:tabLst/>
                  <a:defRPr/>
                </a:pPr>
                <a:t>31 January 2025</a:t>
              </a:fld>
              <a:endParaRPr lang="en-US" sz="798" b="0" i="0" dirty="0">
                <a:solidFill>
                  <a:schemeClr val="bg2">
                    <a:alpha val="60000"/>
                  </a:schemeClr>
                </a:solidFill>
                <a:latin typeface="IBM Plex Sans" charset="0"/>
                <a:ea typeface="IBM Plex Sans" charset="0"/>
                <a:cs typeface="IBM Plex Sans" charset="0"/>
              </a:endParaRPr>
            </a:p>
          </p:txBody>
        </p:sp>
      </p:grpSp>
      <p:sp>
        <p:nvSpPr>
          <p:cNvPr id="16" name="Slide Number Placeholder 2"/>
          <p:cNvSpPr txBox="1">
            <a:spLocks/>
          </p:cNvSpPr>
          <p:nvPr userDrawn="1"/>
        </p:nvSpPr>
        <p:spPr>
          <a:xfrm>
            <a:off x="454859" y="7893792"/>
            <a:ext cx="327878" cy="219050"/>
          </a:xfrm>
          <a:prstGeom prst="rect">
            <a:avLst/>
          </a:prstGeom>
        </p:spPr>
        <p:txBody>
          <a:bodyPr lIns="0" tIns="0" rIns="0" bIns="0" anchor="ctr"/>
          <a:lstStyle>
            <a:defPPr>
              <a:defRPr lang="en-US"/>
            </a:defPPr>
            <a:lvl1pPr marL="0" algn="l" defTabSz="685800" rtl="0" eaLnBrk="1" latinLnBrk="0" hangingPunct="1">
              <a:defRPr sz="1350" kern="1200">
                <a:solidFill>
                  <a:schemeClr val="bg2"/>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3FD999D4-B456-9943-89B7-30D56181CE18}" type="slidenum">
              <a:rPr lang="en-US" sz="800" b="0" i="0" smtClean="0">
                <a:solidFill>
                  <a:schemeClr val="bg2"/>
                </a:solidFill>
                <a:latin typeface="IBM Plex Sans" charset="0"/>
                <a:ea typeface="IBM Plex Sans" charset="0"/>
                <a:cs typeface="IBM Plex Sans" charset="0"/>
              </a:rPr>
              <a:pPr algn="l"/>
              <a:t>‹#›</a:t>
            </a:fld>
            <a:endParaRPr lang="en-US" sz="800" b="0" i="0" dirty="0">
              <a:solidFill>
                <a:schemeClr val="bg2"/>
              </a:solidFill>
              <a:latin typeface="IBM Plex Sans" charset="0"/>
              <a:ea typeface="IBM Plex Sans" charset="0"/>
              <a:cs typeface="IBM Plex Sans" charset="0"/>
            </a:endParaRPr>
          </a:p>
        </p:txBody>
      </p:sp>
      <p:sp>
        <p:nvSpPr>
          <p:cNvPr id="4" name="Rectangle 3"/>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a:p>
        </p:txBody>
      </p:sp>
      <p:sp>
        <p:nvSpPr>
          <p:cNvPr id="18" name="Footer Placeholder 3"/>
          <p:cNvSpPr txBox="1">
            <a:spLocks/>
          </p:cNvSpPr>
          <p:nvPr userDrawn="1"/>
        </p:nvSpPr>
        <p:spPr>
          <a:xfrm>
            <a:off x="3886200" y="7900417"/>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798" b="0" i="0" dirty="0">
                <a:solidFill>
                  <a:schemeClr val="bg2">
                    <a:alpha val="60000"/>
                  </a:schemeClr>
                </a:solidFill>
                <a:latin typeface="IBM Plex Sans" charset="0"/>
                <a:ea typeface="IBM Plex Sans" charset="0"/>
                <a:cs typeface="IBM Plex Sans" charset="0"/>
              </a:rPr>
              <a:t>IBM Institute for Business Value</a:t>
            </a:r>
          </a:p>
        </p:txBody>
      </p:sp>
      <p:sp>
        <p:nvSpPr>
          <p:cNvPr id="20" name="Text Placeholder 7">
            <a:extLst>
              <a:ext uri="{FF2B5EF4-FFF2-40B4-BE49-F238E27FC236}">
                <a16:creationId xmlns:a16="http://schemas.microsoft.com/office/drawing/2014/main" id="{FEF4A186-ADFD-904A-813B-7247E5AE69FB}"/>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5" name="Picture 14">
            <a:extLst>
              <a:ext uri="{FF2B5EF4-FFF2-40B4-BE49-F238E27FC236}">
                <a16:creationId xmlns:a16="http://schemas.microsoft.com/office/drawing/2014/main" id="{F69B6F4C-4EBA-9A48-B1DB-1715444493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19" name="TextBox 18">
            <a:extLst>
              <a:ext uri="{FF2B5EF4-FFF2-40B4-BE49-F238E27FC236}">
                <a16:creationId xmlns:a16="http://schemas.microsoft.com/office/drawing/2014/main" id="{69733CA2-F259-C24A-BC11-9C00EB5CEC7B}"/>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bg1"/>
                </a:solidFill>
                <a:latin typeface="IBM Plex Sans Medm" panose="020B0503050203000203" pitchFamily="34" charset="0"/>
                <a:ea typeface="IBM Plex Sans" charset="0"/>
                <a:cs typeface="IBM Plex Sans" charset="0"/>
              </a:rPr>
              <a:t>‹#›</a:t>
            </a:fld>
            <a:endParaRPr lang="en-US" sz="800" b="0" i="0" dirty="0">
              <a:solidFill>
                <a:schemeClr val="bg1"/>
              </a:solidFill>
              <a:latin typeface="IBM Plex Sans Medm" panose="020B0503050203000203" pitchFamily="34" charset="0"/>
              <a:ea typeface="IBM Plex Sans" charset="0"/>
              <a:cs typeface="IBM Plex Sans" charset="0"/>
            </a:endParaRPr>
          </a:p>
        </p:txBody>
      </p:sp>
      <p:sp>
        <p:nvSpPr>
          <p:cNvPr id="21" name="Footer Placeholder 3">
            <a:extLst>
              <a:ext uri="{FF2B5EF4-FFF2-40B4-BE49-F238E27FC236}">
                <a16:creationId xmlns:a16="http://schemas.microsoft.com/office/drawing/2014/main" id="{9CA504D4-9B7D-FD4D-8DFC-6FE265DBEAD0}"/>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bg1"/>
                </a:solidFill>
                <a:latin typeface="IBM Plex Sans Light" panose="020B0403050203000203" pitchFamily="34" charset="0"/>
                <a:ea typeface="IBM Plex Sans" charset="0"/>
                <a:cs typeface="IBM Plex Sans" charset="0"/>
              </a:rPr>
              <a:t>IBM </a:t>
            </a:r>
            <a:r>
              <a:rPr lang="en-US" sz="800" b="0" i="0" dirty="0">
                <a:solidFill>
                  <a:schemeClr val="bg1"/>
                </a:solidFill>
                <a:latin typeface="IBM Plex Sans" panose="020B0503050203000203" pitchFamily="34" charset="0"/>
                <a:ea typeface="IBM Plex Sans" charset="0"/>
                <a:cs typeface="IBM Plex Sans" charset="0"/>
              </a:rPr>
              <a:t>Institute for Business Value</a:t>
            </a:r>
          </a:p>
        </p:txBody>
      </p:sp>
      <p:sp>
        <p:nvSpPr>
          <p:cNvPr id="22" name="Footer Placeholder 3">
            <a:extLst>
              <a:ext uri="{FF2B5EF4-FFF2-40B4-BE49-F238E27FC236}">
                <a16:creationId xmlns:a16="http://schemas.microsoft.com/office/drawing/2014/main" id="{8E23988F-6ABE-2B49-A08F-AA4B64B8D68E}"/>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bg1"/>
                </a:solidFill>
                <a:latin typeface="+mn-lt"/>
                <a:ea typeface="IBM Plex Sans" charset="0"/>
                <a:cs typeface="IBM Plex Sans" charset="0"/>
              </a:rPr>
              <a:t>© 2022 IBM Corporation               </a:t>
            </a:r>
          </a:p>
        </p:txBody>
      </p:sp>
    </p:spTree>
    <p:extLst>
      <p:ext uri="{BB962C8B-B14F-4D97-AF65-F5344CB8AC3E}">
        <p14:creationId xmlns:p14="http://schemas.microsoft.com/office/powerpoint/2010/main" val="4006331736"/>
      </p:ext>
    </p:extLst>
  </p:cSld>
  <p:clrMapOvr>
    <a:overrideClrMapping bg1="lt1" tx1="dk1" bg2="lt2" tx2="dk2" accent1="accent1" accent2="accent2" accent3="accent3" accent4="accent4" accent5="accent5" accent6="accent6" hlink="hlink" folHlink="folHlink"/>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3_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6400800" cy="6858000"/>
          </a:xfrm>
        </p:spPr>
        <p:txBody>
          <a:bodyPr/>
          <a:lstStyle>
            <a:lvl1pPr>
              <a:lnSpc>
                <a:spcPct val="100000"/>
              </a:lnSpc>
              <a:defRPr>
                <a:solidFill>
                  <a:schemeClr val="tx1"/>
                </a:solidFill>
              </a:defRPr>
            </a:lvl1p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7315200" y="0"/>
            <a:ext cx="7315200" cy="8229600"/>
          </a:xfrm>
          <a:prstGeom prst="rect">
            <a:avLst/>
          </a:prstGeom>
          <a:solidFill>
            <a:schemeClr val="bg2"/>
          </a:solidFill>
        </p:spPr>
        <p:txBody>
          <a:bodyPr wrap="square" lIns="0" tIns="0" rIns="0" bIns="0" rtlCol="0" anchor="ctr">
            <a:noAutofit/>
          </a:bodyPr>
          <a:lstStyle/>
          <a:p>
            <a:pPr algn="ctr"/>
            <a:endParaRPr lang="en-US" sz="1920" b="0" i="0" dirty="0">
              <a:solidFill>
                <a:schemeClr val="tx1"/>
              </a:solidFill>
              <a:latin typeface="IBM Plex Sans Light" panose="020B0503050203000203" pitchFamily="34" charset="0"/>
              <a:cs typeface="IBM Plex Sans Light"/>
            </a:endParaRPr>
          </a:p>
        </p:txBody>
      </p:sp>
      <p:sp>
        <p:nvSpPr>
          <p:cNvPr id="6" name="Text Placeholder"/>
          <p:cNvSpPr>
            <a:spLocks noGrp="1"/>
          </p:cNvSpPr>
          <p:nvPr>
            <p:ph type="body" sz="quarter" idx="12"/>
          </p:nvPr>
        </p:nvSpPr>
        <p:spPr>
          <a:xfrm>
            <a:off x="7772400" y="457200"/>
            <a:ext cx="6400800" cy="6871411"/>
          </a:xfrm>
        </p:spPr>
        <p:txBody>
          <a:bodyPr/>
          <a:lstStyle>
            <a:lvl1pPr>
              <a:buClr>
                <a:srgbClr val="001141"/>
              </a:buClr>
              <a:defRPr>
                <a:solidFill>
                  <a:schemeClr val="tx1"/>
                </a:solidFill>
              </a:defRPr>
            </a:lvl1pPr>
            <a:lvl2pPr>
              <a:buClr>
                <a:srgbClr val="001141"/>
              </a:buClr>
              <a:defRPr>
                <a:solidFill>
                  <a:schemeClr val="tx1"/>
                </a:solidFill>
              </a:defRPr>
            </a:lvl2pPr>
            <a:lvl3pPr>
              <a:buClr>
                <a:srgbClr val="001141"/>
              </a:buClr>
              <a:defRPr>
                <a:solidFill>
                  <a:schemeClr val="tx1"/>
                </a:solidFill>
              </a:defRPr>
            </a:lvl3pPr>
            <a:lvl4pPr>
              <a:buClr>
                <a:srgbClr val="001141"/>
              </a:buClr>
              <a:defRPr>
                <a:solidFill>
                  <a:schemeClr val="tx1"/>
                </a:solidFill>
              </a:defRPr>
            </a:lvl4pPr>
            <a:lvl5pPr>
              <a:buClr>
                <a:srgbClr val="00114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C09FDC2A-178A-EF48-BC02-4B87552D000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10" name="Text Placeholder 13">
            <a:extLst>
              <a:ext uri="{FF2B5EF4-FFF2-40B4-BE49-F238E27FC236}">
                <a16:creationId xmlns:a16="http://schemas.microsoft.com/office/drawing/2014/main" id="{42F2C0C3-9109-2844-B21A-00EC35869445}"/>
              </a:ext>
            </a:extLst>
          </p:cNvPr>
          <p:cNvSpPr>
            <a:spLocks noGrp="1"/>
          </p:cNvSpPr>
          <p:nvPr>
            <p:ph type="body" sz="quarter" idx="15"/>
          </p:nvPr>
        </p:nvSpPr>
        <p:spPr>
          <a:xfrm>
            <a:off x="457201" y="7315201"/>
            <a:ext cx="6400800" cy="484632"/>
          </a:xfrm>
        </p:spPr>
        <p:txBody>
          <a:bodyPr anchor="b"/>
          <a:lstStyle>
            <a:lvl1pPr>
              <a:spcBef>
                <a:spcPts val="0"/>
              </a:spcBef>
              <a:defRPr sz="800">
                <a:solidFill>
                  <a:schemeClr val="tx1">
                    <a:alpha val="60000"/>
                  </a:schemeClr>
                </a:solidFill>
              </a:defRPr>
            </a:lvl1pPr>
          </a:lstStyle>
          <a:p>
            <a:endParaRPr lang="en-US" dirty="0"/>
          </a:p>
        </p:txBody>
      </p:sp>
    </p:spTree>
    <p:extLst>
      <p:ext uri="{BB962C8B-B14F-4D97-AF65-F5344CB8AC3E}">
        <p14:creationId xmlns:p14="http://schemas.microsoft.com/office/powerpoint/2010/main" val="3165635903"/>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3_Divider">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315200" y="0"/>
            <a:ext cx="7315200" cy="8229600"/>
          </a:xfrm>
        </p:spPr>
        <p:txBody>
          <a:bodyPr/>
          <a:lstStyle/>
          <a:p>
            <a:endParaRPr lang="en-US"/>
          </a:p>
        </p:txBody>
      </p:sp>
      <p:sp>
        <p:nvSpPr>
          <p:cNvPr id="2" name="Title 1"/>
          <p:cNvSpPr>
            <a:spLocks noGrp="1"/>
          </p:cNvSpPr>
          <p:nvPr>
            <p:ph type="title"/>
          </p:nvPr>
        </p:nvSpPr>
        <p:spPr>
          <a:xfrm>
            <a:off x="457201" y="685801"/>
            <a:ext cx="6629400" cy="5257800"/>
          </a:xfrm>
        </p:spPr>
        <p:txBody>
          <a:bodyPr>
            <a:noAutofit/>
          </a:bodyPr>
          <a:lstStyle>
            <a:lvl1pPr>
              <a:defRPr sz="5400" b="0"/>
            </a:lvl1pPr>
          </a:lstStyle>
          <a:p>
            <a:r>
              <a:rPr lang="en-US" dirty="0"/>
              <a:t>Click to edit Master title style</a:t>
            </a:r>
          </a:p>
        </p:txBody>
      </p:sp>
    </p:spTree>
    <p:extLst>
      <p:ext uri="{BB962C8B-B14F-4D97-AF65-F5344CB8AC3E}">
        <p14:creationId xmlns:p14="http://schemas.microsoft.com/office/powerpoint/2010/main" val="79922198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_4-3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85799"/>
            <a:ext cx="6583680" cy="6629400"/>
          </a:xfrm>
        </p:spPr>
        <p:txBody>
          <a:bodyPr>
            <a:noAutofit/>
          </a:bodyPr>
          <a:lstStyle>
            <a:lvl1pPr>
              <a:defRPr b="0" i="0">
                <a:solidFill>
                  <a:schemeClr val="tx1"/>
                </a:solidFill>
                <a:latin typeface="+mj-lt"/>
                <a:ea typeface="IBM Plex Sans Light" panose="020B0403050203000203" pitchFamily="34" charset="0"/>
                <a:cs typeface="IBM Plex Sans Light" panose="020B0403050203000203" pitchFamily="34" charset="0"/>
              </a:defRPr>
            </a:lvl1pPr>
          </a:lstStyle>
          <a:p>
            <a:r>
              <a:rPr lang="en-US" dirty="0"/>
              <a:t>Click to edit Master title style</a:t>
            </a:r>
            <a:br>
              <a:rPr lang="en-US" dirty="0"/>
            </a:br>
            <a:endParaRPr lang="en-US" dirty="0"/>
          </a:p>
        </p:txBody>
      </p:sp>
      <p:sp>
        <p:nvSpPr>
          <p:cNvPr id="8" name="Content Placeholder 9"/>
          <p:cNvSpPr>
            <a:spLocks noGrp="1"/>
          </p:cNvSpPr>
          <p:nvPr>
            <p:ph sz="quarter" idx="16"/>
          </p:nvPr>
        </p:nvSpPr>
        <p:spPr>
          <a:xfrm>
            <a:off x="7315200" y="4114800"/>
            <a:ext cx="7315200" cy="4114800"/>
          </a:xfrm>
          <a:prstGeom prst="rect">
            <a:avLst/>
          </a:prstGeom>
          <a:no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dirty="0"/>
              <a:t>Click to edit Master text styles</a:t>
            </a:r>
          </a:p>
        </p:txBody>
      </p:sp>
      <p:sp>
        <p:nvSpPr>
          <p:cNvPr id="11" name="Content Placeholder 13"/>
          <p:cNvSpPr>
            <a:spLocks noGrp="1"/>
          </p:cNvSpPr>
          <p:nvPr>
            <p:ph sz="quarter" idx="17"/>
          </p:nvPr>
        </p:nvSpPr>
        <p:spPr>
          <a:xfrm>
            <a:off x="7315200" y="1946"/>
            <a:ext cx="7315200" cy="4114800"/>
          </a:xfrm>
          <a:prstGeom prst="rect">
            <a:avLst/>
          </a:prstGeom>
          <a:solidFill>
            <a:schemeClr val="accent5"/>
          </a:solidFill>
          <a:ln>
            <a:noFill/>
          </a:ln>
        </p:spPr>
        <p:txBody>
          <a:bodyPr lIns="228600" tIns="457200" rIns="228600" bIns="228600"/>
          <a:lstStyle>
            <a:lvl1pPr>
              <a:lnSpc>
                <a:spcPct val="110000"/>
              </a:lnSpc>
              <a:spcBef>
                <a:spcPts val="1800"/>
              </a:spcBef>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stStyle>
          <a:p>
            <a:pPr lvl="0"/>
            <a:r>
              <a:rPr lang="en-US" dirty="0"/>
              <a:t>Click to edit Master text styles</a:t>
            </a:r>
          </a:p>
        </p:txBody>
      </p:sp>
      <p:sp>
        <p:nvSpPr>
          <p:cNvPr id="26" name="Text Placeholder 23"/>
          <p:cNvSpPr>
            <a:spLocks noGrp="1"/>
          </p:cNvSpPr>
          <p:nvPr>
            <p:ph type="body" sz="quarter" idx="14" hasCustomPrompt="1"/>
          </p:nvPr>
        </p:nvSpPr>
        <p:spPr>
          <a:xfrm>
            <a:off x="457200" y="7342632"/>
            <a:ext cx="6583680" cy="457200"/>
          </a:xfrm>
          <a:prstGeom prst="rect">
            <a:avLst/>
          </a:prstGeom>
        </p:spPr>
        <p:txBody>
          <a:bodyPr lIns="0" tIns="0" rIns="0" bIns="0" anchor="b"/>
          <a:lstStyle>
            <a:lvl1pPr marL="0" indent="0">
              <a:tabLst/>
              <a:defRPr sz="800" b="0" i="0">
                <a:solidFill>
                  <a:schemeClr val="tx1">
                    <a:alpha val="60000"/>
                  </a:schemeClr>
                </a:solidFill>
                <a:latin typeface="IBM Plex Sans" charset="0"/>
                <a:ea typeface="IBM Plex Sans" charset="0"/>
                <a:cs typeface="IBM Plex Sans" charset="0"/>
              </a:defRPr>
            </a:lvl1pPr>
            <a:lvl2pPr>
              <a:defRPr sz="901"/>
            </a:lvl2pPr>
            <a:lvl3pPr>
              <a:defRPr sz="901"/>
            </a:lvl3pPr>
            <a:lvl4pPr>
              <a:defRPr sz="901"/>
            </a:lvl4pPr>
            <a:lvl5pPr>
              <a:defRPr sz="901"/>
            </a:lvl5pPr>
          </a:lstStyle>
          <a:p>
            <a:pPr lvl="0"/>
            <a:r>
              <a:rPr lang="en-US" dirty="0"/>
              <a:t>Source: Edit source here</a:t>
            </a:r>
          </a:p>
        </p:txBody>
      </p:sp>
      <p:sp>
        <p:nvSpPr>
          <p:cNvPr id="7" name="Text Placeholder 7">
            <a:extLst>
              <a:ext uri="{FF2B5EF4-FFF2-40B4-BE49-F238E27FC236}">
                <a16:creationId xmlns:a16="http://schemas.microsoft.com/office/drawing/2014/main" id="{1FC91FD1-8FF2-C446-9C01-4BA1250CF0CD}"/>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50799586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2057401"/>
            <a:ext cx="6583680" cy="1143000"/>
          </a:xfrm>
        </p:spPr>
        <p:txBody>
          <a:bodyPr>
            <a:noAutofit/>
          </a:bodyPr>
          <a:lstStyle>
            <a:lvl1pPr>
              <a:defRPr sz="3200"/>
            </a:lvl1pPr>
          </a:lstStyle>
          <a:p>
            <a:r>
              <a:rPr lang="en-US" dirty="0"/>
              <a:t>Click to edit Master title style</a:t>
            </a:r>
          </a:p>
        </p:txBody>
      </p:sp>
      <p:sp>
        <p:nvSpPr>
          <p:cNvPr id="3" name="Content Placeholder 2"/>
          <p:cNvSpPr>
            <a:spLocks noGrp="1"/>
          </p:cNvSpPr>
          <p:nvPr>
            <p:ph idx="1"/>
          </p:nvPr>
        </p:nvSpPr>
        <p:spPr>
          <a:xfrm>
            <a:off x="457200" y="4114800"/>
            <a:ext cx="6583680" cy="3200400"/>
          </a:xfrm>
          <a:prstGeom prst="rect">
            <a:avLst/>
          </a:prstGeom>
        </p:spPr>
        <p:txBody>
          <a:bodyPr tIns="0">
            <a:noAutofit/>
          </a:bodyPr>
          <a:lstStyle>
            <a:lvl1pPr>
              <a:defRPr sz="240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543800" y="2057401"/>
            <a:ext cx="6583680" cy="5257800"/>
          </a:xfrm>
          <a:prstGeom prst="rect">
            <a:avLst/>
          </a:prstGeom>
        </p:spPr>
        <p:txBody>
          <a:bodyPr tIns="0">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3"/>
          <p:cNvSpPr>
            <a:spLocks noGrp="1"/>
          </p:cNvSpPr>
          <p:nvPr>
            <p:ph type="body" sz="quarter" idx="14" hasCustomPrompt="1"/>
          </p:nvPr>
        </p:nvSpPr>
        <p:spPr>
          <a:xfrm>
            <a:off x="457200" y="7342632"/>
            <a:ext cx="6675120" cy="457200"/>
          </a:xfrm>
          <a:prstGeom prst="rect">
            <a:avLst/>
          </a:prstGeom>
        </p:spPr>
        <p:txBody>
          <a:bodyPr tIns="0" anchor="b"/>
          <a:lstStyle>
            <a:lvl1pPr>
              <a:defRPr sz="800" b="0">
                <a:solidFill>
                  <a:schemeClr val="tx1">
                    <a:alpha val="7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1" name="Text Placeholder 7">
            <a:extLst>
              <a:ext uri="{FF2B5EF4-FFF2-40B4-BE49-F238E27FC236}">
                <a16:creationId xmlns:a16="http://schemas.microsoft.com/office/drawing/2014/main" id="{CB2F8C39-CCA2-E246-8068-B7DB5A69089C}"/>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BA214620-AAA2-BF47-9655-D94735F4D3C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33590468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latin typeface="Arial Regular" charset="0"/>
            </a:endParaRPr>
          </a:p>
        </p:txBody>
      </p:sp>
      <p:sp>
        <p:nvSpPr>
          <p:cNvPr id="2" name="Title 1"/>
          <p:cNvSpPr>
            <a:spLocks noGrp="1"/>
          </p:cNvSpPr>
          <p:nvPr>
            <p:ph type="title"/>
          </p:nvPr>
        </p:nvSpPr>
        <p:spPr>
          <a:xfrm>
            <a:off x="457200" y="1874520"/>
            <a:ext cx="6583680" cy="1685543"/>
          </a:xfrm>
        </p:spPr>
        <p:txBody>
          <a:bodyPr>
            <a:noAutofit/>
          </a:bodyPr>
          <a:lstStyle>
            <a:lvl1pPr>
              <a:lnSpc>
                <a:spcPct val="100000"/>
              </a:lnSpc>
              <a:defRPr sz="5400"/>
            </a:lvl1pPr>
          </a:lstStyle>
          <a:p>
            <a:r>
              <a:rPr lang="en-US" dirty="0"/>
              <a:t>Click to edit Master title style</a:t>
            </a:r>
          </a:p>
        </p:txBody>
      </p:sp>
      <p:sp>
        <p:nvSpPr>
          <p:cNvPr id="3" name="Content Placeholder 2"/>
          <p:cNvSpPr>
            <a:spLocks noGrp="1"/>
          </p:cNvSpPr>
          <p:nvPr>
            <p:ph idx="1"/>
          </p:nvPr>
        </p:nvSpPr>
        <p:spPr>
          <a:xfrm>
            <a:off x="457200" y="4114800"/>
            <a:ext cx="6583680" cy="3200400"/>
          </a:xfrm>
          <a:prstGeom prst="rect">
            <a:avLst/>
          </a:prstGeom>
        </p:spPr>
        <p:txBody>
          <a:bodyPr tIns="0">
            <a:noAutofit/>
          </a:bodyPr>
          <a:lstStyle>
            <a:lvl1pPr>
              <a:lnSpc>
                <a:spcPct val="110000"/>
              </a:lnSpc>
              <a:defRPr sz="1800">
                <a:solidFill>
                  <a:schemeClr val="tx1"/>
                </a:solidFill>
              </a:defRPr>
            </a:lvl1pPr>
            <a:lvl2pPr>
              <a:lnSpc>
                <a:spcPct val="110000"/>
              </a:lnSpc>
              <a:defRPr sz="1800">
                <a:solidFill>
                  <a:schemeClr val="tx1"/>
                </a:solidFill>
              </a:defRPr>
            </a:lvl2pPr>
            <a:lvl3pPr>
              <a:lnSpc>
                <a:spcPct val="110000"/>
              </a:lnSpc>
              <a:defRPr sz="1800">
                <a:solidFill>
                  <a:schemeClr val="tx1"/>
                </a:solidFill>
              </a:defRPr>
            </a:lvl3pPr>
            <a:lvl4pPr>
              <a:lnSpc>
                <a:spcPct val="110000"/>
              </a:lnSpc>
              <a:defRPr sz="1800">
                <a:solidFill>
                  <a:schemeClr val="tx1"/>
                </a:solidFill>
              </a:defRPr>
            </a:lvl4pPr>
            <a:lvl5pPr>
              <a:lnSpc>
                <a:spcPct val="110000"/>
              </a:lnSpc>
              <a:defRPr sz="1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3">
            <a:extLst>
              <a:ext uri="{FF2B5EF4-FFF2-40B4-BE49-F238E27FC236}">
                <a16:creationId xmlns:a16="http://schemas.microsoft.com/office/drawing/2014/main" id="{7A7E9543-BFF8-2C46-992A-3D54CB01327B}"/>
              </a:ext>
            </a:extLst>
          </p:cNvPr>
          <p:cNvSpPr>
            <a:spLocks noGrp="1"/>
          </p:cNvSpPr>
          <p:nvPr>
            <p:ph type="body" sz="quarter" idx="15"/>
          </p:nvPr>
        </p:nvSpPr>
        <p:spPr>
          <a:xfrm>
            <a:off x="457200" y="7315201"/>
            <a:ext cx="6583679" cy="484632"/>
          </a:xfrm>
        </p:spPr>
        <p:txBody>
          <a:bodyPr anchor="b"/>
          <a:lstStyle>
            <a:lvl1pPr>
              <a:spcBef>
                <a:spcPts val="0"/>
              </a:spcBef>
              <a:defRPr sz="800">
                <a:solidFill>
                  <a:schemeClr val="tx1">
                    <a:alpha val="60000"/>
                  </a:schemeClr>
                </a:solidFill>
              </a:defRPr>
            </a:lvl1pPr>
          </a:lstStyle>
          <a:p>
            <a:endParaRPr lang="en-US" dirty="0"/>
          </a:p>
        </p:txBody>
      </p:sp>
      <p:sp>
        <p:nvSpPr>
          <p:cNvPr id="10" name="Text Placeholder 7">
            <a:extLst>
              <a:ext uri="{FF2B5EF4-FFF2-40B4-BE49-F238E27FC236}">
                <a16:creationId xmlns:a16="http://schemas.microsoft.com/office/drawing/2014/main" id="{293A8DDB-84C3-604D-B926-41ECEE62DBEB}"/>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9" name="Picture 8">
            <a:extLst>
              <a:ext uri="{FF2B5EF4-FFF2-40B4-BE49-F238E27FC236}">
                <a16:creationId xmlns:a16="http://schemas.microsoft.com/office/drawing/2014/main" id="{A07CA555-BDE7-594A-8A2C-DF7652F7A2D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21575044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2-10_Title and Conten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7315200" y="0"/>
            <a:ext cx="7315200" cy="82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50" b="0" i="0" dirty="0">
              <a:solidFill>
                <a:schemeClr val="tx1"/>
              </a:solidFill>
              <a:latin typeface="Arial Regular" charset="0"/>
            </a:endParaRPr>
          </a:p>
        </p:txBody>
      </p:sp>
      <p:sp>
        <p:nvSpPr>
          <p:cNvPr id="3" name="Content Placeholder 2"/>
          <p:cNvSpPr>
            <a:spLocks noGrp="1"/>
          </p:cNvSpPr>
          <p:nvPr>
            <p:ph idx="1"/>
          </p:nvPr>
        </p:nvSpPr>
        <p:spPr>
          <a:xfrm>
            <a:off x="457200" y="2057401"/>
            <a:ext cx="4948989" cy="5257800"/>
          </a:xfrm>
        </p:spPr>
        <p:txBody>
          <a:bodyPr tIns="0">
            <a:noAutofit/>
          </a:bodyPr>
          <a:lstStyle>
            <a:lvl1pP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buClr>
                <a:srgbClr val="8D8D8D"/>
              </a:buClr>
              <a:defRPr sz="2400" b="0" i="0">
                <a:solidFill>
                  <a:srgbClr val="6F6F6F"/>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p:nvPr>
        </p:nvSpPr>
        <p:spPr>
          <a:xfrm>
            <a:off x="7772399" y="2057401"/>
            <a:ext cx="6400800" cy="5257800"/>
          </a:xfrm>
        </p:spPr>
        <p:txBody>
          <a:bodyPr tIns="0">
            <a:noAutofit/>
          </a:bodyPr>
          <a:lstStyle>
            <a:lvl1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a:defRPr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23"/>
          <p:cNvSpPr>
            <a:spLocks noGrp="1"/>
          </p:cNvSpPr>
          <p:nvPr>
            <p:ph type="body" sz="quarter" idx="14" hasCustomPrompt="1"/>
          </p:nvPr>
        </p:nvSpPr>
        <p:spPr>
          <a:xfrm>
            <a:off x="457200" y="7342632"/>
            <a:ext cx="4946648" cy="457200"/>
          </a:xfrm>
        </p:spPr>
        <p:txBody>
          <a:bodyPr tIns="0" anchor="b"/>
          <a:lstStyle>
            <a:lvl1pPr>
              <a:defRPr sz="800" b="0">
                <a:solidFill>
                  <a:schemeClr val="tx1">
                    <a:alpha val="60000"/>
                  </a:schemeClr>
                </a:solidFill>
              </a:defRPr>
            </a:lvl1pPr>
            <a:lvl2pPr>
              <a:defRPr sz="901"/>
            </a:lvl2pPr>
            <a:lvl3pPr>
              <a:defRPr sz="901"/>
            </a:lvl3pPr>
            <a:lvl4pPr>
              <a:defRPr sz="901"/>
            </a:lvl4pPr>
            <a:lvl5pPr>
              <a:defRPr sz="901"/>
            </a:lvl5pPr>
          </a:lstStyle>
          <a:p>
            <a:pPr lvl="0"/>
            <a:r>
              <a:rPr lang="en-US" dirty="0"/>
              <a:t>Source: Edit source here</a:t>
            </a:r>
          </a:p>
        </p:txBody>
      </p:sp>
      <p:sp>
        <p:nvSpPr>
          <p:cNvPr id="17" name="Text Placeholder 4">
            <a:extLst>
              <a:ext uri="{FF2B5EF4-FFF2-40B4-BE49-F238E27FC236}">
                <a16:creationId xmlns:a16="http://schemas.microsoft.com/office/drawing/2014/main" id="{73106E72-EDE9-0C43-BC09-6E144A4139E7}"/>
              </a:ext>
            </a:extLst>
          </p:cNvPr>
          <p:cNvSpPr>
            <a:spLocks noGrp="1"/>
          </p:cNvSpPr>
          <p:nvPr>
            <p:ph type="body" sz="quarter" idx="15"/>
          </p:nvPr>
        </p:nvSpPr>
        <p:spPr>
          <a:xfrm>
            <a:off x="454859" y="1371600"/>
            <a:ext cx="4948989" cy="457200"/>
          </a:xfrm>
        </p:spPr>
        <p:txBody>
          <a:bodyPr/>
          <a:lstStyle>
            <a:lvl1pPr>
              <a:defRPr b="1" i="0">
                <a:solidFill>
                  <a:srgbClr val="6F6F6F"/>
                </a:solidFill>
                <a:latin typeface="IBM Plex Sans" panose="020B0503050203000203" pitchFamily="34" charset="0"/>
              </a:defRPr>
            </a:lvl1pPr>
          </a:lstStyle>
          <a:p>
            <a:endParaRPr lang="en-US" dirty="0"/>
          </a:p>
        </p:txBody>
      </p:sp>
      <p:pic>
        <p:nvPicPr>
          <p:cNvPr id="19" name="Picture 18">
            <a:extLst>
              <a:ext uri="{FF2B5EF4-FFF2-40B4-BE49-F238E27FC236}">
                <a16:creationId xmlns:a16="http://schemas.microsoft.com/office/drawing/2014/main" id="{B705B854-F13C-9C46-8D74-CB1BC3A6B80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8" name="Text Placeholder 7">
            <a:extLst>
              <a:ext uri="{FF2B5EF4-FFF2-40B4-BE49-F238E27FC236}">
                <a16:creationId xmlns:a16="http://schemas.microsoft.com/office/drawing/2014/main" id="{0CE64FF0-0F9C-B64A-8CE3-495E75B5AD2D}"/>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81127285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15. Client Success Storie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E1D1B6-B23E-E34B-8F07-73F89B071A0D}"/>
              </a:ext>
            </a:extLst>
          </p:cNvPr>
          <p:cNvSpPr/>
          <p:nvPr userDrawn="1"/>
        </p:nvSpPr>
        <p:spPr>
          <a:xfrm>
            <a:off x="7315200" y="4114800"/>
            <a:ext cx="7315200" cy="4114800"/>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ECDA7A2-0B43-3340-B7E5-6E631EA7E003}"/>
              </a:ext>
            </a:extLst>
          </p:cNvPr>
          <p:cNvSpPr>
            <a:spLocks noGrp="1"/>
          </p:cNvSpPr>
          <p:nvPr>
            <p:ph type="title"/>
          </p:nvPr>
        </p:nvSpPr>
        <p:spPr>
          <a:xfrm>
            <a:off x="457200" y="685800"/>
            <a:ext cx="5257799" cy="1052514"/>
          </a:xfrm>
        </p:spPr>
        <p:txBody>
          <a:bodyPr lIns="0" tIns="0" rIns="0" bIns="0" anchor="t" anchorCtr="0">
            <a:normAutofit/>
          </a:bodyPr>
          <a:lstStyle>
            <a:lvl1pPr>
              <a:lnSpc>
                <a:spcPct val="100000"/>
              </a:lnSpc>
              <a:spcAft>
                <a:spcPts val="3400"/>
              </a:spcAft>
              <a:defRPr sz="3200" b="0" i="0">
                <a:solidFill>
                  <a:srgbClr val="001141"/>
                </a:solidFill>
                <a:latin typeface="IBM Plex Sans Light" panose="020B0403050203000203" pitchFamily="34" charset="0"/>
              </a:defRPr>
            </a:lvl1pPr>
          </a:lstStyle>
          <a:p>
            <a:r>
              <a:rPr lang="en-US" dirty="0"/>
              <a:t>Click to edit Master title style</a:t>
            </a:r>
          </a:p>
        </p:txBody>
      </p:sp>
      <p:sp>
        <p:nvSpPr>
          <p:cNvPr id="13" name="Picture Placeholder 2">
            <a:extLst>
              <a:ext uri="{FF2B5EF4-FFF2-40B4-BE49-F238E27FC236}">
                <a16:creationId xmlns:a16="http://schemas.microsoft.com/office/drawing/2014/main" id="{571C2D8E-47C0-5B43-AF70-DE863B9978DE}"/>
              </a:ext>
            </a:extLst>
          </p:cNvPr>
          <p:cNvSpPr>
            <a:spLocks noGrp="1"/>
          </p:cNvSpPr>
          <p:nvPr>
            <p:ph type="pic" idx="1"/>
          </p:nvPr>
        </p:nvSpPr>
        <p:spPr>
          <a:xfrm>
            <a:off x="7315200" y="0"/>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5" name="Text Placeholder 3">
            <a:extLst>
              <a:ext uri="{FF2B5EF4-FFF2-40B4-BE49-F238E27FC236}">
                <a16:creationId xmlns:a16="http://schemas.microsoft.com/office/drawing/2014/main" id="{82E1BAD2-A96A-C346-AA08-663D0B35BE95}"/>
              </a:ext>
            </a:extLst>
          </p:cNvPr>
          <p:cNvSpPr>
            <a:spLocks noGrp="1"/>
          </p:cNvSpPr>
          <p:nvPr>
            <p:ph type="body" sz="half" idx="2"/>
          </p:nvPr>
        </p:nvSpPr>
        <p:spPr>
          <a:xfrm>
            <a:off x="457200" y="2042271"/>
            <a:ext cx="5257799" cy="1828800"/>
          </a:xfrm>
        </p:spPr>
        <p:txBody>
          <a:bodyPr lIns="0" tIns="0" rIns="0" bIns="0">
            <a:normAutofit/>
          </a:bodyPr>
          <a:lstStyle>
            <a:lvl1pPr marL="0" indent="0">
              <a:lnSpc>
                <a:spcPct val="110000"/>
              </a:lnSpc>
              <a:spcBef>
                <a:spcPts val="0"/>
              </a:spcBef>
              <a:spcAft>
                <a:spcPts val="18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7" name="Text Placeholder 3">
            <a:extLst>
              <a:ext uri="{FF2B5EF4-FFF2-40B4-BE49-F238E27FC236}">
                <a16:creationId xmlns:a16="http://schemas.microsoft.com/office/drawing/2014/main" id="{F828704B-54CF-0A43-A8BD-E8C3E58C60FF}"/>
              </a:ext>
            </a:extLst>
          </p:cNvPr>
          <p:cNvSpPr>
            <a:spLocks noGrp="1"/>
          </p:cNvSpPr>
          <p:nvPr>
            <p:ph type="body" sz="half" idx="15"/>
          </p:nvPr>
        </p:nvSpPr>
        <p:spPr>
          <a:xfrm>
            <a:off x="457201" y="4389120"/>
            <a:ext cx="29718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8" name="Text Placeholder 3">
            <a:extLst>
              <a:ext uri="{FF2B5EF4-FFF2-40B4-BE49-F238E27FC236}">
                <a16:creationId xmlns:a16="http://schemas.microsoft.com/office/drawing/2014/main" id="{F24B8E37-009C-214E-85CD-D12DFA7D1DD4}"/>
              </a:ext>
            </a:extLst>
          </p:cNvPr>
          <p:cNvSpPr>
            <a:spLocks noGrp="1"/>
          </p:cNvSpPr>
          <p:nvPr>
            <p:ph type="body" sz="half" idx="16"/>
          </p:nvPr>
        </p:nvSpPr>
        <p:spPr>
          <a:xfrm>
            <a:off x="3886200" y="4389120"/>
            <a:ext cx="320040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9" name="Text Placeholder 3">
            <a:extLst>
              <a:ext uri="{FF2B5EF4-FFF2-40B4-BE49-F238E27FC236}">
                <a16:creationId xmlns:a16="http://schemas.microsoft.com/office/drawing/2014/main" id="{BF7E6EA2-91D0-9F47-B9AD-C08988A6CF81}"/>
              </a:ext>
            </a:extLst>
          </p:cNvPr>
          <p:cNvSpPr>
            <a:spLocks noGrp="1"/>
          </p:cNvSpPr>
          <p:nvPr>
            <p:ph type="body" sz="half" idx="17"/>
          </p:nvPr>
        </p:nvSpPr>
        <p:spPr>
          <a:xfrm>
            <a:off x="7548880" y="4389120"/>
            <a:ext cx="5100320" cy="3429756"/>
          </a:xfrm>
        </p:spPr>
        <p:txBody>
          <a:bodyPr lIns="0" tIns="0" rIns="0" bIns="0">
            <a:normAutofit/>
          </a:bodyPr>
          <a:lstStyle>
            <a:lvl1pPr marL="0" indent="0">
              <a:lnSpc>
                <a:spcPct val="110000"/>
              </a:lnSpc>
              <a:spcBef>
                <a:spcPts val="0"/>
              </a:spcBef>
              <a:spcAft>
                <a:spcPts val="1600"/>
              </a:spcAft>
              <a:buNone/>
              <a:defRPr sz="1600" b="0" i="0">
                <a:solidFill>
                  <a:srgbClr val="001141"/>
                </a:solidFill>
                <a:latin typeface="IBM Plex Sans Light" panose="020B040305020300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2" name="Text Placeholder 7">
            <a:extLst>
              <a:ext uri="{FF2B5EF4-FFF2-40B4-BE49-F238E27FC236}">
                <a16:creationId xmlns:a16="http://schemas.microsoft.com/office/drawing/2014/main" id="{204D436E-06B2-DE42-BDAC-CAEAD254A313}"/>
              </a:ext>
            </a:extLst>
          </p:cNvPr>
          <p:cNvSpPr>
            <a:spLocks noGrp="1"/>
          </p:cNvSpPr>
          <p:nvPr>
            <p:ph type="body" sz="quarter" idx="13"/>
          </p:nvPr>
        </p:nvSpPr>
        <p:spPr>
          <a:xfrm>
            <a:off x="457200" y="228600"/>
            <a:ext cx="6629400" cy="228600"/>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pic>
        <p:nvPicPr>
          <p:cNvPr id="10" name="Picture 9">
            <a:extLst>
              <a:ext uri="{FF2B5EF4-FFF2-40B4-BE49-F238E27FC236}">
                <a16:creationId xmlns:a16="http://schemas.microsoft.com/office/drawing/2014/main" id="{D213E3E2-DC08-3842-8101-8889C17F23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Tree>
    <p:extLst>
      <p:ext uri="{BB962C8B-B14F-4D97-AF65-F5344CB8AC3E}">
        <p14:creationId xmlns:p14="http://schemas.microsoft.com/office/powerpoint/2010/main" val="167420719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2057399"/>
            <a:ext cx="2940710" cy="548639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3886200" y="457199"/>
            <a:ext cx="10287000" cy="7086600"/>
          </a:xfrm>
        </p:spPr>
        <p:txBody>
          <a:bodyPr lIns="0" tIns="0" rIns="91440" bIns="91440"/>
          <a:lstStyle>
            <a:lvl1pPr>
              <a:defRPr>
                <a:solidFill>
                  <a:schemeClr val="tx1"/>
                </a:solidFill>
              </a:defRPr>
            </a:lvl1pPr>
          </a:lstStyle>
          <a:p>
            <a:r>
              <a:rPr lang="en-US" dirty="0"/>
              <a:t>Click icon to add table</a:t>
            </a:r>
          </a:p>
        </p:txBody>
      </p:sp>
      <p:sp>
        <p:nvSpPr>
          <p:cNvPr id="8" name="Title">
            <a:extLst>
              <a:ext uri="{FF2B5EF4-FFF2-40B4-BE49-F238E27FC236}">
                <a16:creationId xmlns:a16="http://schemas.microsoft.com/office/drawing/2014/main" id="{6527F677-5D33-4040-AABF-918B61C806CC}"/>
              </a:ext>
            </a:extLst>
          </p:cNvPr>
          <p:cNvSpPr>
            <a:spLocks noGrp="1"/>
          </p:cNvSpPr>
          <p:nvPr>
            <p:ph type="title"/>
          </p:nvPr>
        </p:nvSpPr>
        <p:spPr>
          <a:xfrm>
            <a:off x="457201" y="457200"/>
            <a:ext cx="2940710" cy="1371600"/>
          </a:xfrm>
        </p:spPr>
        <p:txBody>
          <a:bodyPr/>
          <a:lstStyle>
            <a:lvl1pPr>
              <a:defRPr sz="2800">
                <a:solidFill>
                  <a:schemeClr val="tx1"/>
                </a:solidFill>
              </a:defRPr>
            </a:lvl1pPr>
          </a:lstStyle>
          <a:p>
            <a:r>
              <a:rPr lang="en-US" dirty="0"/>
              <a:t>Click to edit Master title style</a:t>
            </a:r>
          </a:p>
        </p:txBody>
      </p:sp>
      <p:sp>
        <p:nvSpPr>
          <p:cNvPr id="5" name="Text Placeholder 13">
            <a:extLst>
              <a:ext uri="{FF2B5EF4-FFF2-40B4-BE49-F238E27FC236}">
                <a16:creationId xmlns:a16="http://schemas.microsoft.com/office/drawing/2014/main" id="{80EABE29-6942-D641-9F42-89B444AF7239}"/>
              </a:ext>
            </a:extLst>
          </p:cNvPr>
          <p:cNvSpPr>
            <a:spLocks noGrp="1"/>
          </p:cNvSpPr>
          <p:nvPr>
            <p:ph type="body" sz="quarter" idx="15"/>
          </p:nvPr>
        </p:nvSpPr>
        <p:spPr>
          <a:xfrm>
            <a:off x="457201" y="7315201"/>
            <a:ext cx="2940710" cy="484632"/>
          </a:xfrm>
        </p:spPr>
        <p:txBody>
          <a:bodyPr anchor="b"/>
          <a:lstStyle>
            <a:lvl1pPr>
              <a:spcBef>
                <a:spcPts val="0"/>
              </a:spcBef>
              <a:defRPr sz="800">
                <a:solidFill>
                  <a:schemeClr val="tx1">
                    <a:alpha val="60000"/>
                  </a:schemeClr>
                </a:solidFill>
              </a:defRPr>
            </a:lvl1pPr>
          </a:lstStyle>
          <a:p>
            <a:endParaRPr lang="en-US" dirty="0"/>
          </a:p>
        </p:txBody>
      </p:sp>
      <p:sp>
        <p:nvSpPr>
          <p:cNvPr id="9" name="Text Placeholder 7">
            <a:extLst>
              <a:ext uri="{FF2B5EF4-FFF2-40B4-BE49-F238E27FC236}">
                <a16:creationId xmlns:a16="http://schemas.microsoft.com/office/drawing/2014/main" id="{437719D3-67D1-1D42-9543-5BE302F0F71C}"/>
              </a:ext>
            </a:extLst>
          </p:cNvPr>
          <p:cNvSpPr>
            <a:spLocks noGrp="1"/>
          </p:cNvSpPr>
          <p:nvPr>
            <p:ph type="body" sz="quarter" idx="16"/>
          </p:nvPr>
        </p:nvSpPr>
        <p:spPr>
          <a:xfrm>
            <a:off x="457200" y="228600"/>
            <a:ext cx="2940710" cy="201167"/>
          </a:xfrm>
        </p:spPr>
        <p:txBody>
          <a:bodyPr lIns="0" tIns="0" rIns="0" bIns="0">
            <a:noAutofit/>
          </a:bodyPr>
          <a:lstStyle>
            <a:lvl1pPr marL="0" indent="0">
              <a:lnSpc>
                <a:spcPct val="100000"/>
              </a:lnSpc>
              <a:spcBef>
                <a:spcPts val="0"/>
              </a:spcBef>
              <a:spcAft>
                <a:spcPts val="1400"/>
              </a:spcAft>
              <a:buNone/>
              <a:defRPr sz="1000" b="0" i="0">
                <a:solidFill>
                  <a:srgbClr val="001141"/>
                </a:solidFill>
                <a:latin typeface="IBM Plex Sans Medm" panose="020B0503050203000203" pitchFamily="34" charset="0"/>
              </a:defRPr>
            </a:lvl1pPr>
            <a:lvl2pPr>
              <a:defRPr sz="800" b="0" i="0">
                <a:latin typeface="IBM Plex Sans Medm" panose="020B0503050203000203" pitchFamily="34" charset="0"/>
              </a:defRPr>
            </a:lvl2pPr>
            <a:lvl3pPr>
              <a:defRPr sz="800" b="0" i="0">
                <a:latin typeface="IBM Plex Sans Medm" panose="020B0503050203000203" pitchFamily="34" charset="0"/>
              </a:defRPr>
            </a:lvl3pPr>
            <a:lvl4pPr>
              <a:defRPr sz="800" b="0" i="0">
                <a:latin typeface="IBM Plex Sans Medm" panose="020B0503050203000203" pitchFamily="34" charset="0"/>
              </a:defRPr>
            </a:lvl4pPr>
            <a:lvl5pPr>
              <a:defRPr sz="800" b="0" i="0">
                <a:latin typeface="IBM Plex Sans Medm" panose="020B0503050203000203" pitchFamily="34" charset="0"/>
              </a:defRPr>
            </a:lvl5pPr>
          </a:lstStyle>
          <a:p>
            <a:pPr lvl="0"/>
            <a:r>
              <a:rPr lang="en-US" dirty="0"/>
              <a:t>Click to edit Master text styles</a:t>
            </a:r>
          </a:p>
        </p:txBody>
      </p:sp>
    </p:spTree>
    <p:extLst>
      <p:ext uri="{BB962C8B-B14F-4D97-AF65-F5344CB8AC3E}">
        <p14:creationId xmlns:p14="http://schemas.microsoft.com/office/powerpoint/2010/main" val="12157004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5" Type="http://schemas.openxmlformats.org/officeDocument/2006/relationships/slideLayout" Target="../slideLayouts/slideLayout10.xml"/><Relationship Id="rId10" Type="http://schemas.openxmlformats.org/officeDocument/2006/relationships/image" Target="../media/image1.png"/><Relationship Id="rId4" Type="http://schemas.openxmlformats.org/officeDocument/2006/relationships/slideLayout" Target="../slideLayouts/slideLayout9.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1.png"/><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3.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9"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8.xml"/><Relationship Id="rId7" Type="http://schemas.openxmlformats.org/officeDocument/2006/relationships/theme" Target="../theme/theme5.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34.xml"/><Relationship Id="rId7" Type="http://schemas.openxmlformats.org/officeDocument/2006/relationships/image" Target="../media/image1.png"/><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theme" Target="../theme/theme6.xml"/><Relationship Id="rId5" Type="http://schemas.openxmlformats.org/officeDocument/2006/relationships/slideLayout" Target="../slideLayouts/slideLayout36.xml"/><Relationship Id="rId4" Type="http://schemas.openxmlformats.org/officeDocument/2006/relationships/slideLayout" Target="../slideLayouts/slideLayout35.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9.xml"/><Relationship Id="rId7" Type="http://schemas.openxmlformats.org/officeDocument/2006/relationships/image" Target="../media/image1.png"/><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theme" Target="../theme/theme7.xml"/><Relationship Id="rId5" Type="http://schemas.openxmlformats.org/officeDocument/2006/relationships/slideLayout" Target="../slideLayouts/slideLayout41.xml"/><Relationship Id="rId4" Type="http://schemas.openxmlformats.org/officeDocument/2006/relationships/slideLayout" Target="../slideLayouts/slideLayout40.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44.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theme" Target="../theme/theme8.xml"/><Relationship Id="rId5" Type="http://schemas.openxmlformats.org/officeDocument/2006/relationships/slideLayout" Target="../slideLayouts/slideLayout46.xml"/><Relationship Id="rId4" Type="http://schemas.openxmlformats.org/officeDocument/2006/relationships/slideLayout" Target="../slideLayouts/slideLayout45.xml"/></Relationships>
</file>

<file path=ppt/slideMasters/_rels/slideMaster9.xml.rels><?xml version="1.0" encoding="UTF-8" standalone="yes"?>
<Relationships xmlns="http://schemas.openxmlformats.org/package/2006/relationships"><Relationship Id="rId13" Type="http://schemas.openxmlformats.org/officeDocument/2006/relationships/slideLayout" Target="../slideLayouts/slideLayout59.xml"/><Relationship Id="rId18" Type="http://schemas.openxmlformats.org/officeDocument/2006/relationships/slideLayout" Target="../slideLayouts/slideLayout64.xml"/><Relationship Id="rId26" Type="http://schemas.openxmlformats.org/officeDocument/2006/relationships/slideLayout" Target="../slideLayouts/slideLayout72.xml"/><Relationship Id="rId39" Type="http://schemas.openxmlformats.org/officeDocument/2006/relationships/slideLayout" Target="../slideLayouts/slideLayout85.xml"/><Relationship Id="rId21" Type="http://schemas.openxmlformats.org/officeDocument/2006/relationships/slideLayout" Target="../slideLayouts/slideLayout67.xml"/><Relationship Id="rId34" Type="http://schemas.openxmlformats.org/officeDocument/2006/relationships/slideLayout" Target="../slideLayouts/slideLayout80.xml"/><Relationship Id="rId42" Type="http://schemas.openxmlformats.org/officeDocument/2006/relationships/slideLayout" Target="../slideLayouts/slideLayout88.xml"/><Relationship Id="rId47" Type="http://schemas.openxmlformats.org/officeDocument/2006/relationships/slideLayout" Target="../slideLayouts/slideLayout93.xml"/><Relationship Id="rId50" Type="http://schemas.openxmlformats.org/officeDocument/2006/relationships/slideLayout" Target="../slideLayouts/slideLayout96.xml"/><Relationship Id="rId55" Type="http://schemas.openxmlformats.org/officeDocument/2006/relationships/slideLayout" Target="../slideLayouts/slideLayout101.xml"/><Relationship Id="rId63" Type="http://schemas.openxmlformats.org/officeDocument/2006/relationships/theme" Target="../theme/theme9.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9" Type="http://schemas.openxmlformats.org/officeDocument/2006/relationships/slideLayout" Target="../slideLayouts/slideLayout75.xml"/><Relationship Id="rId11" Type="http://schemas.openxmlformats.org/officeDocument/2006/relationships/slideLayout" Target="../slideLayouts/slideLayout57.xml"/><Relationship Id="rId24" Type="http://schemas.openxmlformats.org/officeDocument/2006/relationships/slideLayout" Target="../slideLayouts/slideLayout70.xml"/><Relationship Id="rId32" Type="http://schemas.openxmlformats.org/officeDocument/2006/relationships/slideLayout" Target="../slideLayouts/slideLayout78.xml"/><Relationship Id="rId37" Type="http://schemas.openxmlformats.org/officeDocument/2006/relationships/slideLayout" Target="../slideLayouts/slideLayout83.xml"/><Relationship Id="rId40" Type="http://schemas.openxmlformats.org/officeDocument/2006/relationships/slideLayout" Target="../slideLayouts/slideLayout86.xml"/><Relationship Id="rId45" Type="http://schemas.openxmlformats.org/officeDocument/2006/relationships/slideLayout" Target="../slideLayouts/slideLayout91.xml"/><Relationship Id="rId53" Type="http://schemas.openxmlformats.org/officeDocument/2006/relationships/slideLayout" Target="../slideLayouts/slideLayout99.xml"/><Relationship Id="rId58" Type="http://schemas.openxmlformats.org/officeDocument/2006/relationships/slideLayout" Target="../slideLayouts/slideLayout104.xml"/><Relationship Id="rId5" Type="http://schemas.openxmlformats.org/officeDocument/2006/relationships/slideLayout" Target="../slideLayouts/slideLayout51.xml"/><Relationship Id="rId61" Type="http://schemas.openxmlformats.org/officeDocument/2006/relationships/slideLayout" Target="../slideLayouts/slideLayout107.xml"/><Relationship Id="rId19" Type="http://schemas.openxmlformats.org/officeDocument/2006/relationships/slideLayout" Target="../slideLayouts/slideLayout65.xml"/><Relationship Id="rId14" Type="http://schemas.openxmlformats.org/officeDocument/2006/relationships/slideLayout" Target="../slideLayouts/slideLayout60.xml"/><Relationship Id="rId22" Type="http://schemas.openxmlformats.org/officeDocument/2006/relationships/slideLayout" Target="../slideLayouts/slideLayout68.xml"/><Relationship Id="rId27" Type="http://schemas.openxmlformats.org/officeDocument/2006/relationships/slideLayout" Target="../slideLayouts/slideLayout73.xml"/><Relationship Id="rId30" Type="http://schemas.openxmlformats.org/officeDocument/2006/relationships/slideLayout" Target="../slideLayouts/slideLayout76.xml"/><Relationship Id="rId35" Type="http://schemas.openxmlformats.org/officeDocument/2006/relationships/slideLayout" Target="../slideLayouts/slideLayout81.xml"/><Relationship Id="rId43" Type="http://schemas.openxmlformats.org/officeDocument/2006/relationships/slideLayout" Target="../slideLayouts/slideLayout89.xml"/><Relationship Id="rId48" Type="http://schemas.openxmlformats.org/officeDocument/2006/relationships/slideLayout" Target="../slideLayouts/slideLayout94.xml"/><Relationship Id="rId56" Type="http://schemas.openxmlformats.org/officeDocument/2006/relationships/slideLayout" Target="../slideLayouts/slideLayout102.xml"/><Relationship Id="rId64" Type="http://schemas.openxmlformats.org/officeDocument/2006/relationships/image" Target="../media/image1.png"/><Relationship Id="rId8" Type="http://schemas.openxmlformats.org/officeDocument/2006/relationships/slideLayout" Target="../slideLayouts/slideLayout54.xml"/><Relationship Id="rId51" Type="http://schemas.openxmlformats.org/officeDocument/2006/relationships/slideLayout" Target="../slideLayouts/slideLayout97.xml"/><Relationship Id="rId3" Type="http://schemas.openxmlformats.org/officeDocument/2006/relationships/slideLayout" Target="../slideLayouts/slideLayout49.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5" Type="http://schemas.openxmlformats.org/officeDocument/2006/relationships/slideLayout" Target="../slideLayouts/slideLayout71.xml"/><Relationship Id="rId33" Type="http://schemas.openxmlformats.org/officeDocument/2006/relationships/slideLayout" Target="../slideLayouts/slideLayout79.xml"/><Relationship Id="rId38" Type="http://schemas.openxmlformats.org/officeDocument/2006/relationships/slideLayout" Target="../slideLayouts/slideLayout84.xml"/><Relationship Id="rId46" Type="http://schemas.openxmlformats.org/officeDocument/2006/relationships/slideLayout" Target="../slideLayouts/slideLayout92.xml"/><Relationship Id="rId59" Type="http://schemas.openxmlformats.org/officeDocument/2006/relationships/slideLayout" Target="../slideLayouts/slideLayout105.xml"/><Relationship Id="rId20" Type="http://schemas.openxmlformats.org/officeDocument/2006/relationships/slideLayout" Target="../slideLayouts/slideLayout66.xml"/><Relationship Id="rId41" Type="http://schemas.openxmlformats.org/officeDocument/2006/relationships/slideLayout" Target="../slideLayouts/slideLayout87.xml"/><Relationship Id="rId54" Type="http://schemas.openxmlformats.org/officeDocument/2006/relationships/slideLayout" Target="../slideLayouts/slideLayout100.xml"/><Relationship Id="rId62" Type="http://schemas.openxmlformats.org/officeDocument/2006/relationships/slideLayout" Target="../slideLayouts/slideLayout10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5" Type="http://schemas.openxmlformats.org/officeDocument/2006/relationships/slideLayout" Target="../slideLayouts/slideLayout61.xml"/><Relationship Id="rId23" Type="http://schemas.openxmlformats.org/officeDocument/2006/relationships/slideLayout" Target="../slideLayouts/slideLayout69.xml"/><Relationship Id="rId28" Type="http://schemas.openxmlformats.org/officeDocument/2006/relationships/slideLayout" Target="../slideLayouts/slideLayout74.xml"/><Relationship Id="rId36" Type="http://schemas.openxmlformats.org/officeDocument/2006/relationships/slideLayout" Target="../slideLayouts/slideLayout82.xml"/><Relationship Id="rId49" Type="http://schemas.openxmlformats.org/officeDocument/2006/relationships/slideLayout" Target="../slideLayouts/slideLayout95.xml"/><Relationship Id="rId57" Type="http://schemas.openxmlformats.org/officeDocument/2006/relationships/slideLayout" Target="../slideLayouts/slideLayout103.xml"/><Relationship Id="rId10" Type="http://schemas.openxmlformats.org/officeDocument/2006/relationships/slideLayout" Target="../slideLayouts/slideLayout56.xml"/><Relationship Id="rId31" Type="http://schemas.openxmlformats.org/officeDocument/2006/relationships/slideLayout" Target="../slideLayouts/slideLayout77.xml"/><Relationship Id="rId44" Type="http://schemas.openxmlformats.org/officeDocument/2006/relationships/slideLayout" Target="../slideLayouts/slideLayout90.xml"/><Relationship Id="rId52" Type="http://schemas.openxmlformats.org/officeDocument/2006/relationships/slideLayout" Target="../slideLayouts/slideLayout98.xml"/><Relationship Id="rId60" Type="http://schemas.openxmlformats.org/officeDocument/2006/relationships/slideLayout" Target="../slideLayouts/slideLayout10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GB"/>
              <a:t>Click to edit Master title style</a:t>
            </a:r>
            <a:endParaRPr lang="en-US" dirty="0"/>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846479880"/>
      </p:ext>
    </p:extLst>
  </p:cSld>
  <p:clrMap bg1="dk1" tx1="lt1" bg2="dk2" tx2="lt2" accent1="accent1" accent2="accent2" accent3="accent3" accent4="accent4" accent5="accent5" accent6="accent6" hlink="hlink" folHlink="folHlink"/>
  <p:sldLayoutIdLst>
    <p:sldLayoutId id="2147484128" r:id="rId1"/>
    <p:sldLayoutId id="2147484129" r:id="rId2"/>
    <p:sldLayoutId id="2147484130" r:id="rId3"/>
    <p:sldLayoutId id="2147484133" r:id="rId4"/>
    <p:sldLayoutId id="2147484132"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10">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790629649"/>
      </p:ext>
    </p:extLst>
  </p:cSld>
  <p:clrMap bg1="dk1" tx1="lt1" bg2="dk2" tx2="lt2" accent1="accent1" accent2="accent2" accent3="accent3" accent4="accent4" accent5="accent5" accent6="accent6" hlink="hlink" folHlink="folHlink"/>
  <p:sldLayoutIdLst>
    <p:sldLayoutId id="2147484135" r:id="rId1"/>
    <p:sldLayoutId id="2147484136" r:id="rId2"/>
    <p:sldLayoutId id="2147484137" r:id="rId3"/>
    <p:sldLayoutId id="2147484138" r:id="rId4"/>
    <p:sldLayoutId id="2147484139" r:id="rId5"/>
    <p:sldLayoutId id="2147484140" r:id="rId6"/>
    <p:sldLayoutId id="2147484141" r:id="rId7"/>
    <p:sldLayoutId id="2147484194" r:id="rId8"/>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3943468602"/>
      </p:ext>
    </p:extLst>
  </p:cSld>
  <p:clrMap bg1="dk1" tx1="lt1" bg2="dk2" tx2="lt2" accent1="accent1" accent2="accent2" accent3="accent3" accent4="accent4" accent5="accent5" accent6="accent6" hlink="hlink" folHlink="folHlink"/>
  <p:sldLayoutIdLst>
    <p:sldLayoutId id="2147484143" r:id="rId1"/>
    <p:sldLayoutId id="2147484144" r:id="rId2"/>
    <p:sldLayoutId id="2147484145" r:id="rId3"/>
    <p:sldLayoutId id="2147484146" r:id="rId4"/>
    <p:sldLayoutId id="2147484147"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9">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37418873"/>
      </p:ext>
    </p:extLst>
  </p:cSld>
  <p:clrMap bg1="dk1" tx1="lt1" bg2="dk2" tx2="lt2" accent1="accent1" accent2="accent2" accent3="accent3" accent4="accent4" accent5="accent5" accent6="accent6" hlink="hlink" folHlink="folHlink"/>
  <p:sldLayoutIdLst>
    <p:sldLayoutId id="2147484149" r:id="rId1"/>
    <p:sldLayoutId id="2147484150" r:id="rId2"/>
    <p:sldLayoutId id="2147484151" r:id="rId3"/>
    <p:sldLayoutId id="2147484152" r:id="rId4"/>
    <p:sldLayoutId id="2147484153" r:id="rId5"/>
    <p:sldLayoutId id="2147484189" r:id="rId6"/>
    <p:sldLayoutId id="2147484191" r:id="rId7"/>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8">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276756632"/>
      </p:ext>
    </p:extLst>
  </p:cSld>
  <p:clrMap bg1="dk1" tx1="lt1" bg2="dk2" tx2="lt2" accent1="accent1" accent2="accent2" accent3="accent3" accent4="accent4" accent5="accent5" accent6="accent6" hlink="hlink" folHlink="folHlink"/>
  <p:sldLayoutIdLst>
    <p:sldLayoutId id="2147484177" r:id="rId1"/>
    <p:sldLayoutId id="2147484178" r:id="rId2"/>
    <p:sldLayoutId id="2147484179" r:id="rId3"/>
    <p:sldLayoutId id="2147484180" r:id="rId4"/>
    <p:sldLayoutId id="2147484181" r:id="rId5"/>
    <p:sldLayoutId id="2147484197" r:id="rId6"/>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4114" r:id="rId1"/>
    <p:sldLayoutId id="2147484077" r:id="rId2"/>
    <p:sldLayoutId id="2147483901" r:id="rId3"/>
    <p:sldLayoutId id="2147483903" r:id="rId4"/>
    <p:sldLayoutId id="2147483898"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199"/>
            <a:ext cx="6629395" cy="731519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199"/>
            <a:ext cx="6400797" cy="731519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2023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2" y="5143289"/>
              <a:ext cx="8492337" cy="98033"/>
              <a:chOff x="326212" y="5111418"/>
              <a:chExt cx="8492337"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2" y="5187632"/>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7"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6"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525058"/>
              <a:chOff x="-109730" y="313734"/>
              <a:chExt cx="124556" cy="4525058"/>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838792"/>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525059"/>
              <a:chOff x="-149362" y="307384"/>
              <a:chExt cx="119748" cy="4525059"/>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832443"/>
                <a:ext cx="91440" cy="0"/>
              </a:xfrm>
              <a:prstGeom prst="line">
                <a:avLst/>
              </a:prstGeom>
              <a:ln>
                <a:solidFill>
                  <a:srgbClr val="1192E8"/>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693784647"/>
      </p:ext>
    </p:extLst>
  </p:cSld>
  <p:clrMap bg1="dk1" tx1="lt1" bg2="dk2" tx2="lt2" accent1="accent1" accent2="accent2" accent3="accent3" accent4="accent4" accent5="accent5" accent6="accent6" hlink="hlink" folHlink="folHlink"/>
  <p:sldLayoutIdLst>
    <p:sldLayoutId id="2147484184" r:id="rId1"/>
    <p:sldLayoutId id="2147484183" r:id="rId2"/>
    <p:sldLayoutId id="2147484186" r:id="rId3"/>
    <p:sldLayoutId id="2147484187" r:id="rId4"/>
    <p:sldLayoutId id="2147484185" r:id="rId5"/>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96"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6629395" cy="71628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200"/>
            <a:ext cx="6400797" cy="716279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0656778"/>
      </p:ext>
    </p:extLst>
  </p:cSld>
  <p:clrMap bg1="dk1" tx1="lt1" bg2="dk2" tx2="lt2" accent1="accent1" accent2="accent2" accent3="accent3" accent4="accent4" accent5="accent5" accent6="accent6" hlink="hlink" folHlink="folHlink"/>
  <p:sldLayoutIdLst>
    <p:sldLayoutId id="2147484119" r:id="rId1"/>
    <p:sldLayoutId id="2147484020" r:id="rId2"/>
    <p:sldLayoutId id="2147484024" r:id="rId3"/>
    <p:sldLayoutId id="2147484126" r:id="rId4"/>
    <p:sldLayoutId id="2147484025" r:id="rId5"/>
  </p:sldLayoutIdLst>
  <p:hf hdr="0" dt="0"/>
  <p:txStyles>
    <p:titleStyle>
      <a:lvl1pPr algn="l" rtl="0" eaLnBrk="1" fontAlgn="base" hangingPunct="1">
        <a:lnSpc>
          <a:spcPct val="9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00000"/>
        </a:lnSpc>
        <a:spcBef>
          <a:spcPts val="176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8928" userDrawn="1">
          <p15:clr>
            <a:srgbClr val="F26B43"/>
          </p15:clr>
        </p15:guide>
        <p15:guide id="4" orient="horz" pos="4800" userDrawn="1">
          <p15:clr>
            <a:srgbClr val="F26B43"/>
          </p15:clr>
        </p15:guide>
        <p15:guide id="5" orient="horz" pos="5088" userDrawn="1">
          <p15:clr>
            <a:srgbClr val="F26B43"/>
          </p15:clr>
        </p15:guide>
        <p15:guide id="6" pos="4608" userDrawn="1">
          <p15:clr>
            <a:srgbClr val="547EBF"/>
          </p15:clr>
        </p15:guide>
        <p15:guide id="7" pos="4464" userDrawn="1">
          <p15:clr>
            <a:srgbClr val="F26B43"/>
          </p15:clr>
        </p15:guide>
        <p15:guide id="8" pos="2304" userDrawn="1">
          <p15:clr>
            <a:srgbClr val="547EBF"/>
          </p15:clr>
        </p15:guide>
        <p15:guide id="9" pos="4752" userDrawn="1">
          <p15:clr>
            <a:srgbClr val="F26B43"/>
          </p15:clr>
        </p15:guide>
        <p15:guide id="10" pos="2160" userDrawn="1">
          <p15:clr>
            <a:srgbClr val="F26B43"/>
          </p15:clr>
        </p15:guide>
        <p15:guide id="11" pos="2448" userDrawn="1">
          <p15:clr>
            <a:srgbClr val="F26B43"/>
          </p15:clr>
        </p15:guide>
        <p15:guide id="12" pos="6912" userDrawn="1">
          <p15:clr>
            <a:srgbClr val="547EBF"/>
          </p15:clr>
        </p15:guide>
        <p15:guide id="13" pos="6768" userDrawn="1">
          <p15:clr>
            <a:srgbClr val="F26B43"/>
          </p15:clr>
        </p15:guide>
        <p15:guide id="14" pos="7056" userDrawn="1">
          <p15:clr>
            <a:srgbClr val="F26B43"/>
          </p15:clr>
        </p15:guide>
        <p15:guide id="17" orient="horz" pos="1296" userDrawn="1">
          <p15:clr>
            <a:srgbClr val="547EBF"/>
          </p15:clr>
        </p15:guide>
        <p15:guide id="18" orient="horz" pos="2592" userDrawn="1">
          <p15:clr>
            <a:srgbClr val="547EBF"/>
          </p15:clr>
        </p15:guide>
        <p15:guide id="21" orient="horz" pos="3888" userDrawn="1">
          <p15:clr>
            <a:srgbClr val="547EBF"/>
          </p15:clr>
        </p15:guide>
        <p15:guide id="22" pos="4896" userDrawn="1">
          <p15:clr>
            <a:srgbClr val="FDE53C"/>
          </p15:clr>
        </p15:guide>
        <p15:guide id="23" pos="4320" userDrawn="1">
          <p15:clr>
            <a:srgbClr val="FDE53C"/>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6629395" cy="71628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7772400" y="457200"/>
            <a:ext cx="6400797" cy="716279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6" name="Footer Placeholder 3">
            <a:extLst>
              <a:ext uri="{FF2B5EF4-FFF2-40B4-BE49-F238E27FC236}">
                <a16:creationId xmlns:a16="http://schemas.microsoft.com/office/drawing/2014/main" id="{1CD2EF8C-6E93-8B43-8192-ACFAE95E5A6A}"/>
              </a:ext>
            </a:extLst>
          </p:cNvPr>
          <p:cNvSpPr txBox="1">
            <a:spLocks/>
          </p:cNvSpPr>
          <p:nvPr userDrawn="1"/>
        </p:nvSpPr>
        <p:spPr>
          <a:xfrm>
            <a:off x="914400" y="7947552"/>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IBM Plex Sans Light" panose="020B0403050203000203" pitchFamily="34" charset="0"/>
                <a:ea typeface="IBM Plex Sans" charset="0"/>
                <a:cs typeface="IBM Plex Sans" charset="0"/>
              </a:rPr>
              <a:t>IBM </a:t>
            </a:r>
            <a:r>
              <a:rPr lang="en-US" sz="800" b="0" i="0" dirty="0">
                <a:solidFill>
                  <a:schemeClr val="tx1"/>
                </a:solidFill>
                <a:latin typeface="IBM Plex Sans" panose="020B0503050203000203" pitchFamily="34" charset="0"/>
                <a:ea typeface="IBM Plex Sans" charset="0"/>
                <a:cs typeface="IBM Plex Sans" charset="0"/>
              </a:rPr>
              <a:t>Institute for Business Value</a:t>
            </a:r>
          </a:p>
        </p:txBody>
      </p:sp>
      <p:pic>
        <p:nvPicPr>
          <p:cNvPr id="51" name="Picture 50">
            <a:extLst>
              <a:ext uri="{FF2B5EF4-FFF2-40B4-BE49-F238E27FC236}">
                <a16:creationId xmlns:a16="http://schemas.microsoft.com/office/drawing/2014/main" id="{46924E0A-92D2-9C4D-867B-8CB23FF1185F}"/>
              </a:ext>
            </a:extLst>
          </p:cNvPr>
          <p:cNvPicPr>
            <a:picLocks noChangeAspect="1"/>
          </p:cNvPicPr>
          <p:nvPr userDrawn="1"/>
        </p:nvPicPr>
        <p:blipFill>
          <a:blip r:embed="rId64">
            <a:extLst>
              <a:ext uri="{28A0092B-C50C-407E-A947-70E740481C1C}">
                <a14:useLocalDpi xmlns:a14="http://schemas.microsoft.com/office/drawing/2010/main" val="0"/>
              </a:ext>
            </a:extLst>
          </a:blip>
          <a:stretch>
            <a:fillRect/>
          </a:stretch>
        </p:blipFill>
        <p:spPr>
          <a:xfrm>
            <a:off x="13605929" y="7863840"/>
            <a:ext cx="566118" cy="228600"/>
          </a:xfrm>
          <a:prstGeom prst="rect">
            <a:avLst/>
          </a:prstGeom>
        </p:spPr>
      </p:pic>
      <p:sp>
        <p:nvSpPr>
          <p:cNvPr id="54" name="Footer Placeholder 3">
            <a:extLst>
              <a:ext uri="{FF2B5EF4-FFF2-40B4-BE49-F238E27FC236}">
                <a16:creationId xmlns:a16="http://schemas.microsoft.com/office/drawing/2014/main" id="{12E5FAD8-50A4-954F-8C8E-E2A92F07CA64}"/>
              </a:ext>
            </a:extLst>
          </p:cNvPr>
          <p:cNvSpPr txBox="1">
            <a:spLocks/>
          </p:cNvSpPr>
          <p:nvPr userDrawn="1"/>
        </p:nvSpPr>
        <p:spPr>
          <a:xfrm>
            <a:off x="3886200" y="7947553"/>
            <a:ext cx="2284416" cy="219051"/>
          </a:xfrm>
          <a:prstGeom prst="rect">
            <a:avLst/>
          </a:prstGeom>
        </p:spPr>
        <p:txBody>
          <a:bodyPr lIns="0" tIns="0" rIns="0" bIns="0" anchor="ctr"/>
          <a:lstStyle>
            <a:defPPr>
              <a:defRPr lang="en-US"/>
            </a:defPPr>
            <a:lvl1pPr marL="0" algn="l" defTabSz="685800" rtl="0" eaLnBrk="1" latinLnBrk="0" hangingPunct="1">
              <a:defRPr sz="500" kern="1200">
                <a:solidFill>
                  <a:schemeClr val="bg2">
                    <a:alpha val="60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800" b="0" i="0" dirty="0">
                <a:solidFill>
                  <a:schemeClr val="tx1"/>
                </a:solidFill>
                <a:latin typeface="+mn-lt"/>
                <a:ea typeface="IBM Plex Sans" charset="0"/>
                <a:cs typeface="IBM Plex Sans" charset="0"/>
              </a:rPr>
              <a:t>© 2024 IBM Corporation               </a:t>
            </a:r>
          </a:p>
        </p:txBody>
      </p:sp>
      <p:grpSp>
        <p:nvGrpSpPr>
          <p:cNvPr id="59" name="Group 58">
            <a:extLst>
              <a:ext uri="{FF2B5EF4-FFF2-40B4-BE49-F238E27FC236}">
                <a16:creationId xmlns:a16="http://schemas.microsoft.com/office/drawing/2014/main" id="{ACC00A88-4A19-6C48-922B-415CF82AD08C}"/>
              </a:ext>
            </a:extLst>
          </p:cNvPr>
          <p:cNvGrpSpPr/>
          <p:nvPr userDrawn="1"/>
        </p:nvGrpSpPr>
        <p:grpSpPr>
          <a:xfrm>
            <a:off x="-246890" y="-228598"/>
            <a:ext cx="15105891" cy="8651726"/>
            <a:chOff x="-109730" y="-110489"/>
            <a:chExt cx="9352896" cy="5351811"/>
          </a:xfrm>
        </p:grpSpPr>
        <p:grpSp>
          <p:nvGrpSpPr>
            <p:cNvPr id="104" name="Group 103">
              <a:extLst>
                <a:ext uri="{FF2B5EF4-FFF2-40B4-BE49-F238E27FC236}">
                  <a16:creationId xmlns:a16="http://schemas.microsoft.com/office/drawing/2014/main" id="{6C2A0210-CFBC-394D-A938-778FB6421104}"/>
                </a:ext>
              </a:extLst>
            </p:cNvPr>
            <p:cNvGrpSpPr/>
            <p:nvPr userDrawn="1"/>
          </p:nvGrpSpPr>
          <p:grpSpPr>
            <a:xfrm>
              <a:off x="326211" y="-110489"/>
              <a:ext cx="8492338" cy="119718"/>
              <a:chOff x="326211" y="-152399"/>
              <a:chExt cx="8492338" cy="199534"/>
            </a:xfrm>
          </p:grpSpPr>
          <p:cxnSp>
            <p:nvCxnSpPr>
              <p:cNvPr id="129" name="Straight Connector 128">
                <a:extLst>
                  <a:ext uri="{FF2B5EF4-FFF2-40B4-BE49-F238E27FC236}">
                    <a16:creationId xmlns:a16="http://schemas.microsoft.com/office/drawing/2014/main" id="{F8965F14-1CB6-5843-9F9F-6B676184ADE3}"/>
                  </a:ext>
                </a:extLst>
              </p:cNvPr>
              <p:cNvCxnSpPr/>
              <p:nvPr userDrawn="1"/>
            </p:nvCxnSpPr>
            <p:spPr bwMode="auto">
              <a:xfrm rot="5400000" flipH="1">
                <a:off x="250011" y="-2906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6B8A782A-B233-0E4E-B3CD-5EE3BF97C657}"/>
                  </a:ext>
                </a:extLst>
              </p:cNvPr>
              <p:cNvCxnSpPr/>
              <p:nvPr userDrawn="1"/>
            </p:nvCxnSpPr>
            <p:spPr bwMode="auto">
              <a:xfrm rot="5400000" flipH="1">
                <a:off x="2090018" y="-76199"/>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A1DC1833-C465-4545-8572-CA2BF3C440A8}"/>
                  </a:ext>
                </a:extLst>
              </p:cNvPr>
              <p:cNvCxnSpPr/>
              <p:nvPr userDrawn="1"/>
            </p:nvCxnSpPr>
            <p:spPr bwMode="auto">
              <a:xfrm rot="5400000" flipH="1">
                <a:off x="2231557" y="-76199"/>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984DB13C-715F-4C41-A086-F8B04B8338B4}"/>
                  </a:ext>
                </a:extLst>
              </p:cNvPr>
              <p:cNvCxnSpPr/>
              <p:nvPr userDrawn="1"/>
            </p:nvCxnSpPr>
            <p:spPr bwMode="auto">
              <a:xfrm rot="5400000" flipH="1">
                <a:off x="2373096" y="-76199"/>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E4E47650-7CC3-E04C-92FB-D684F2CD6CE1}"/>
                  </a:ext>
                </a:extLst>
              </p:cNvPr>
              <p:cNvCxnSpPr/>
              <p:nvPr userDrawn="1"/>
            </p:nvCxnSpPr>
            <p:spPr bwMode="auto">
              <a:xfrm rot="5400000" flipH="1">
                <a:off x="4354641"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48E322F4-6558-1941-9668-7BA9BD1DD8BE}"/>
                  </a:ext>
                </a:extLst>
              </p:cNvPr>
              <p:cNvCxnSpPr/>
              <p:nvPr userDrawn="1"/>
            </p:nvCxnSpPr>
            <p:spPr bwMode="auto">
              <a:xfrm rot="5400000" flipH="1">
                <a:off x="4496180"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B67F614-8FE1-D140-884E-B58A72DE0C55}"/>
                  </a:ext>
                </a:extLst>
              </p:cNvPr>
              <p:cNvCxnSpPr/>
              <p:nvPr userDrawn="1"/>
            </p:nvCxnSpPr>
            <p:spPr bwMode="auto">
              <a:xfrm rot="5400000" flipH="1">
                <a:off x="4637719"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4D35566C-B1A5-EA4C-B259-8C8C4D4DAC4A}"/>
                  </a:ext>
                </a:extLst>
              </p:cNvPr>
              <p:cNvCxnSpPr/>
              <p:nvPr userDrawn="1"/>
            </p:nvCxnSpPr>
            <p:spPr bwMode="auto">
              <a:xfrm rot="5400000" flipH="1">
                <a:off x="6619265"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09214A7D-67C2-8944-92DC-99D0E47D2D3B}"/>
                  </a:ext>
                </a:extLst>
              </p:cNvPr>
              <p:cNvCxnSpPr/>
              <p:nvPr userDrawn="1"/>
            </p:nvCxnSpPr>
            <p:spPr bwMode="auto">
              <a:xfrm rot="5400000" flipH="1">
                <a:off x="6760804"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A1CDACE7-EB75-4C46-81A7-AA51D8058C5F}"/>
                  </a:ext>
                </a:extLst>
              </p:cNvPr>
              <p:cNvCxnSpPr/>
              <p:nvPr userDrawn="1"/>
            </p:nvCxnSpPr>
            <p:spPr bwMode="auto">
              <a:xfrm rot="5400000" flipH="1">
                <a:off x="6902342" y="-40055"/>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DE10E2C-13E0-E045-979D-18B430462117}"/>
                  </a:ext>
                </a:extLst>
              </p:cNvPr>
              <p:cNvCxnSpPr/>
              <p:nvPr userDrawn="1"/>
            </p:nvCxnSpPr>
            <p:spPr bwMode="auto">
              <a:xfrm rot="5400000" flipH="1">
                <a:off x="8742349" y="-29065"/>
                <a:ext cx="152399"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5" name="Group 104">
              <a:extLst>
                <a:ext uri="{FF2B5EF4-FFF2-40B4-BE49-F238E27FC236}">
                  <a16:creationId xmlns:a16="http://schemas.microsoft.com/office/drawing/2014/main" id="{FD80F033-645B-5D4F-A361-EA80F684A392}"/>
                </a:ext>
              </a:extLst>
            </p:cNvPr>
            <p:cNvGrpSpPr/>
            <p:nvPr userDrawn="1"/>
          </p:nvGrpSpPr>
          <p:grpSpPr>
            <a:xfrm>
              <a:off x="326211" y="5143289"/>
              <a:ext cx="8492338" cy="98033"/>
              <a:chOff x="326211" y="5111418"/>
              <a:chExt cx="8492338" cy="163389"/>
            </a:xfrm>
          </p:grpSpPr>
          <p:cxnSp>
            <p:nvCxnSpPr>
              <p:cNvPr id="118" name="Straight Connector 117">
                <a:extLst>
                  <a:ext uri="{FF2B5EF4-FFF2-40B4-BE49-F238E27FC236}">
                    <a16:creationId xmlns:a16="http://schemas.microsoft.com/office/drawing/2014/main" id="{D7AF79B6-9A4C-6646-9D0E-0EFBC879BCA2}"/>
                  </a:ext>
                </a:extLst>
              </p:cNvPr>
              <p:cNvCxnSpPr/>
              <p:nvPr userDrawn="1"/>
            </p:nvCxnSpPr>
            <p:spPr bwMode="auto">
              <a:xfrm rot="5400000" flipH="1">
                <a:off x="250011" y="5187632"/>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13A48562-9ED8-2447-B180-45BC3A773135}"/>
                  </a:ext>
                </a:extLst>
              </p:cNvPr>
              <p:cNvCxnSpPr/>
              <p:nvPr userDrawn="1"/>
            </p:nvCxnSpPr>
            <p:spPr bwMode="auto">
              <a:xfrm rot="5400000" flipH="1">
                <a:off x="2090017"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213B6266-0A93-084E-8A78-AE6C03C5F943}"/>
                  </a:ext>
                </a:extLst>
              </p:cNvPr>
              <p:cNvCxnSpPr/>
              <p:nvPr userDrawn="1"/>
            </p:nvCxnSpPr>
            <p:spPr bwMode="auto">
              <a:xfrm rot="5400000" flipH="1">
                <a:off x="2231556"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69131E21-73CB-E242-BBDC-0E18035BD6F1}"/>
                  </a:ext>
                </a:extLst>
              </p:cNvPr>
              <p:cNvCxnSpPr/>
              <p:nvPr userDrawn="1"/>
            </p:nvCxnSpPr>
            <p:spPr bwMode="auto">
              <a:xfrm rot="5400000" flipH="1">
                <a:off x="2373095"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7470289F-4240-FF43-A440-B8043B23295A}"/>
                  </a:ext>
                </a:extLst>
              </p:cNvPr>
              <p:cNvCxnSpPr/>
              <p:nvPr userDrawn="1"/>
            </p:nvCxnSpPr>
            <p:spPr bwMode="auto">
              <a:xfrm rot="5400000" flipH="1">
                <a:off x="4354641"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3181E438-CE1F-204B-B678-19B8BDBDEF04}"/>
                  </a:ext>
                </a:extLst>
              </p:cNvPr>
              <p:cNvCxnSpPr/>
              <p:nvPr userDrawn="1"/>
            </p:nvCxnSpPr>
            <p:spPr bwMode="auto">
              <a:xfrm rot="5400000" flipH="1">
                <a:off x="4496180"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A495CFAF-959F-8D42-94E4-963B9477BB9A}"/>
                  </a:ext>
                </a:extLst>
              </p:cNvPr>
              <p:cNvCxnSpPr/>
              <p:nvPr userDrawn="1"/>
            </p:nvCxnSpPr>
            <p:spPr bwMode="auto">
              <a:xfrm rot="5400000" flipH="1">
                <a:off x="4637719"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597E11FF-33D2-8044-894E-13FB34529786}"/>
                  </a:ext>
                </a:extLst>
              </p:cNvPr>
              <p:cNvCxnSpPr/>
              <p:nvPr userDrawn="1"/>
            </p:nvCxnSpPr>
            <p:spPr bwMode="auto">
              <a:xfrm rot="5400000" flipH="1">
                <a:off x="6619264"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23BD1786-FF52-F647-921E-9287706FFD79}"/>
                  </a:ext>
                </a:extLst>
              </p:cNvPr>
              <p:cNvCxnSpPr/>
              <p:nvPr userDrawn="1"/>
            </p:nvCxnSpPr>
            <p:spPr bwMode="auto">
              <a:xfrm rot="5400000" flipH="1">
                <a:off x="6760803"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E256C9B2-A5FE-BC4E-920F-CEBABA73B93B}"/>
                  </a:ext>
                </a:extLst>
              </p:cNvPr>
              <p:cNvCxnSpPr/>
              <p:nvPr userDrawn="1"/>
            </p:nvCxnSpPr>
            <p:spPr bwMode="auto">
              <a:xfrm rot="5400000" flipH="1">
                <a:off x="6902342" y="5198607"/>
                <a:ext cx="15240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E1A1A939-9E62-2E4C-9714-2F6929182E36}"/>
                  </a:ext>
                </a:extLst>
              </p:cNvPr>
              <p:cNvCxnSpPr/>
              <p:nvPr userDrawn="1"/>
            </p:nvCxnSpPr>
            <p:spPr bwMode="auto">
              <a:xfrm rot="5400000" flipH="1">
                <a:off x="8742348" y="5187619"/>
                <a:ext cx="152402"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6" name="Group 105">
              <a:extLst>
                <a:ext uri="{FF2B5EF4-FFF2-40B4-BE49-F238E27FC236}">
                  <a16:creationId xmlns:a16="http://schemas.microsoft.com/office/drawing/2014/main" id="{65151D40-4251-CA4F-9CEA-04AAC5EF6968}"/>
                </a:ext>
              </a:extLst>
            </p:cNvPr>
            <p:cNvGrpSpPr/>
            <p:nvPr userDrawn="1"/>
          </p:nvGrpSpPr>
          <p:grpSpPr>
            <a:xfrm>
              <a:off x="-109730" y="313734"/>
              <a:ext cx="124556" cy="4430783"/>
              <a:chOff x="-109730" y="313734"/>
              <a:chExt cx="124556" cy="4430783"/>
            </a:xfrm>
          </p:grpSpPr>
          <p:cxnSp>
            <p:nvCxnSpPr>
              <p:cNvPr id="113" name="Straight Connector 112">
                <a:extLst>
                  <a:ext uri="{FF2B5EF4-FFF2-40B4-BE49-F238E27FC236}">
                    <a16:creationId xmlns:a16="http://schemas.microsoft.com/office/drawing/2014/main" id="{DD3AB832-ECA3-1C40-9D87-D3BF3E76579E}"/>
                  </a:ext>
                </a:extLst>
              </p:cNvPr>
              <p:cNvCxnSpPr/>
              <p:nvPr userDrawn="1"/>
            </p:nvCxnSpPr>
            <p:spPr bwMode="auto">
              <a:xfrm flipH="1">
                <a:off x="-109730" y="1303590"/>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DEA137B8-70C8-E047-92CB-43CBD0F96DD8}"/>
                  </a:ext>
                </a:extLst>
              </p:cNvPr>
              <p:cNvCxnSpPr/>
              <p:nvPr userDrawn="1"/>
            </p:nvCxnSpPr>
            <p:spPr bwMode="auto">
              <a:xfrm flipH="1">
                <a:off x="-109730" y="2576262"/>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F9E5AD6-4E33-6C4E-BCF9-D40AC0EA8DB2}"/>
                  </a:ext>
                </a:extLst>
              </p:cNvPr>
              <p:cNvCxnSpPr/>
              <p:nvPr userDrawn="1"/>
            </p:nvCxnSpPr>
            <p:spPr bwMode="auto">
              <a:xfrm flipH="1">
                <a:off x="-109730" y="384962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DEBF4B0D-888C-E341-8D2C-A2B62D3927F7}"/>
                  </a:ext>
                </a:extLst>
              </p:cNvPr>
              <p:cNvCxnSpPr/>
              <p:nvPr userDrawn="1"/>
            </p:nvCxnSpPr>
            <p:spPr bwMode="auto">
              <a:xfrm flipH="1">
                <a:off x="-98406" y="31373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4A1525CA-DB42-1F46-952B-49632CFC59C5}"/>
                  </a:ext>
                </a:extLst>
              </p:cNvPr>
              <p:cNvCxnSpPr/>
              <p:nvPr userDrawn="1"/>
            </p:nvCxnSpPr>
            <p:spPr bwMode="auto">
              <a:xfrm flipH="1">
                <a:off x="-76614" y="4744517"/>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07" name="Group 106">
              <a:extLst>
                <a:ext uri="{FF2B5EF4-FFF2-40B4-BE49-F238E27FC236}">
                  <a16:creationId xmlns:a16="http://schemas.microsoft.com/office/drawing/2014/main" id="{A6884295-F7A1-534D-ABFD-819D33AD6D11}"/>
                </a:ext>
              </a:extLst>
            </p:cNvPr>
            <p:cNvGrpSpPr/>
            <p:nvPr userDrawn="1"/>
          </p:nvGrpSpPr>
          <p:grpSpPr>
            <a:xfrm>
              <a:off x="9123418" y="313734"/>
              <a:ext cx="119748" cy="4428901"/>
              <a:chOff x="-149362" y="307384"/>
              <a:chExt cx="119748" cy="4428901"/>
            </a:xfrm>
          </p:grpSpPr>
          <p:cxnSp>
            <p:nvCxnSpPr>
              <p:cNvPr id="108" name="Straight Connector 107">
                <a:extLst>
                  <a:ext uri="{FF2B5EF4-FFF2-40B4-BE49-F238E27FC236}">
                    <a16:creationId xmlns:a16="http://schemas.microsoft.com/office/drawing/2014/main" id="{2C290D71-5B73-D042-BDA2-E632B7E0FFA5}"/>
                  </a:ext>
                </a:extLst>
              </p:cNvPr>
              <p:cNvCxnSpPr/>
              <p:nvPr userDrawn="1"/>
            </p:nvCxnSpPr>
            <p:spPr bwMode="auto">
              <a:xfrm flipH="1">
                <a:off x="-142845" y="1297240"/>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Straight Connector 108">
                <a:extLst>
                  <a:ext uri="{FF2B5EF4-FFF2-40B4-BE49-F238E27FC236}">
                    <a16:creationId xmlns:a16="http://schemas.microsoft.com/office/drawing/2014/main" id="{5646BE28-7152-2040-A2AF-B34178C299A1}"/>
                  </a:ext>
                </a:extLst>
              </p:cNvPr>
              <p:cNvCxnSpPr/>
              <p:nvPr userDrawn="1"/>
            </p:nvCxnSpPr>
            <p:spPr bwMode="auto">
              <a:xfrm flipH="1">
                <a:off x="-142845" y="2569913"/>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4296DD67-0C6C-0549-B851-03883C54615F}"/>
                  </a:ext>
                </a:extLst>
              </p:cNvPr>
              <p:cNvCxnSpPr/>
              <p:nvPr userDrawn="1"/>
            </p:nvCxnSpPr>
            <p:spPr bwMode="auto">
              <a:xfrm flipH="1">
                <a:off x="-142845" y="384327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0ACE78AA-7905-5246-83D4-D5D84E497E8A}"/>
                  </a:ext>
                </a:extLst>
              </p:cNvPr>
              <p:cNvCxnSpPr/>
              <p:nvPr userDrawn="1"/>
            </p:nvCxnSpPr>
            <p:spPr bwMode="auto">
              <a:xfrm flipH="1">
                <a:off x="-149362" y="307384"/>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30562EE8-1F7C-6E45-9B05-5B7385E02341}"/>
                  </a:ext>
                </a:extLst>
              </p:cNvPr>
              <p:cNvCxnSpPr/>
              <p:nvPr userDrawn="1"/>
            </p:nvCxnSpPr>
            <p:spPr bwMode="auto">
              <a:xfrm flipH="1">
                <a:off x="-121054" y="4736285"/>
                <a:ext cx="91440" cy="0"/>
              </a:xfrm>
              <a:prstGeom prst="line">
                <a:avLst/>
              </a:prstGeom>
              <a:ln>
                <a:solidFill>
                  <a:srgbClr val="82CFFF"/>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TextBox 2">
            <a:extLst>
              <a:ext uri="{FF2B5EF4-FFF2-40B4-BE49-F238E27FC236}">
                <a16:creationId xmlns:a16="http://schemas.microsoft.com/office/drawing/2014/main" id="{513B98F9-8D02-2A4B-B86A-C60442B19C44}"/>
              </a:ext>
            </a:extLst>
          </p:cNvPr>
          <p:cNvSpPr txBox="1"/>
          <p:nvPr userDrawn="1"/>
        </p:nvSpPr>
        <p:spPr>
          <a:xfrm>
            <a:off x="459578" y="7982712"/>
            <a:ext cx="454822" cy="256032"/>
          </a:xfrm>
          <a:prstGeom prst="rect">
            <a:avLst/>
          </a:prstGeom>
          <a:noFill/>
        </p:spPr>
        <p:txBody>
          <a:bodyPr wrap="square" lIns="0" tIns="0" rIns="0" bIns="0" rtlCol="0">
            <a:noAutofit/>
          </a:bodyPr>
          <a:lstStyle/>
          <a:p>
            <a:pPr algn="l">
              <a:lnSpc>
                <a:spcPct val="110000"/>
              </a:lnSpc>
              <a:spcBef>
                <a:spcPts val="1800"/>
              </a:spcBef>
            </a:pPr>
            <a:fld id="{5703191B-A4A8-4141-A229-4AAA1EA5695E}" type="slidenum">
              <a:rPr lang="en-US" sz="800" b="0" i="0" smtClean="0">
                <a:solidFill>
                  <a:schemeClr val="tx1"/>
                </a:solidFill>
                <a:latin typeface="IBM Plex Sans Medm" panose="020B0503050203000203" pitchFamily="34" charset="0"/>
                <a:ea typeface="IBM Plex Sans" charset="0"/>
                <a:cs typeface="IBM Plex Sans" charset="0"/>
              </a:rPr>
              <a:t>‹#›</a:t>
            </a:fld>
            <a:endParaRPr lang="en-US" sz="800" b="0" i="0" dirty="0">
              <a:solidFill>
                <a:schemeClr val="tx1"/>
              </a:solidFill>
              <a:latin typeface="IBM Plex Sans Medm" panose="020B0503050203000203" pitchFamily="34" charset="0"/>
              <a:ea typeface="IBM Plex Sans" charset="0"/>
              <a:cs typeface="IBM Plex Sans" charset="0"/>
            </a:endParaRPr>
          </a:p>
        </p:txBody>
      </p:sp>
    </p:spTree>
    <p:extLst>
      <p:ext uri="{BB962C8B-B14F-4D97-AF65-F5344CB8AC3E}">
        <p14:creationId xmlns:p14="http://schemas.microsoft.com/office/powerpoint/2010/main" val="1393209765"/>
      </p:ext>
    </p:extLst>
  </p:cSld>
  <p:clrMap bg1="dk1" tx1="lt1" bg2="dk2" tx2="lt2" accent1="accent1" accent2="accent2" accent3="accent3" accent4="accent4" accent5="accent5" accent6="accent6" hlink="hlink" folHlink="folHlink"/>
  <p:sldLayoutIdLst>
    <p:sldLayoutId id="2147484199" r:id="rId1"/>
    <p:sldLayoutId id="2147484200" r:id="rId2"/>
    <p:sldLayoutId id="2147484201" r:id="rId3"/>
    <p:sldLayoutId id="2147484202" r:id="rId4"/>
    <p:sldLayoutId id="2147484203" r:id="rId5"/>
    <p:sldLayoutId id="2147484204" r:id="rId6"/>
    <p:sldLayoutId id="2147484205" r:id="rId7"/>
    <p:sldLayoutId id="2147484206" r:id="rId8"/>
    <p:sldLayoutId id="2147484207" r:id="rId9"/>
    <p:sldLayoutId id="2147484208" r:id="rId10"/>
    <p:sldLayoutId id="2147484209" r:id="rId11"/>
    <p:sldLayoutId id="2147484210" r:id="rId12"/>
    <p:sldLayoutId id="2147484211" r:id="rId13"/>
    <p:sldLayoutId id="2147484212" r:id="rId14"/>
    <p:sldLayoutId id="2147484213" r:id="rId15"/>
    <p:sldLayoutId id="2147484214" r:id="rId16"/>
    <p:sldLayoutId id="2147484215" r:id="rId17"/>
    <p:sldLayoutId id="2147484216" r:id="rId18"/>
    <p:sldLayoutId id="2147484217" r:id="rId19"/>
    <p:sldLayoutId id="2147484218" r:id="rId20"/>
    <p:sldLayoutId id="2147484219" r:id="rId21"/>
    <p:sldLayoutId id="2147484220" r:id="rId22"/>
    <p:sldLayoutId id="2147484221" r:id="rId23"/>
    <p:sldLayoutId id="2147484222" r:id="rId24"/>
    <p:sldLayoutId id="2147484223" r:id="rId25"/>
    <p:sldLayoutId id="2147484224" r:id="rId26"/>
    <p:sldLayoutId id="2147484225" r:id="rId27"/>
    <p:sldLayoutId id="2147484226" r:id="rId28"/>
    <p:sldLayoutId id="2147484227" r:id="rId29"/>
    <p:sldLayoutId id="2147484228" r:id="rId30"/>
    <p:sldLayoutId id="2147484229" r:id="rId31"/>
    <p:sldLayoutId id="2147484230" r:id="rId32"/>
    <p:sldLayoutId id="2147484231" r:id="rId33"/>
    <p:sldLayoutId id="2147484232" r:id="rId34"/>
    <p:sldLayoutId id="2147484233" r:id="rId35"/>
    <p:sldLayoutId id="2147484234" r:id="rId36"/>
    <p:sldLayoutId id="2147484235" r:id="rId37"/>
    <p:sldLayoutId id="2147484236" r:id="rId38"/>
    <p:sldLayoutId id="2147484237" r:id="rId39"/>
    <p:sldLayoutId id="2147484238" r:id="rId40"/>
    <p:sldLayoutId id="2147484239" r:id="rId41"/>
    <p:sldLayoutId id="2147484240" r:id="rId42"/>
    <p:sldLayoutId id="2147484241" r:id="rId43"/>
    <p:sldLayoutId id="2147484242" r:id="rId44"/>
    <p:sldLayoutId id="2147484243" r:id="rId45"/>
    <p:sldLayoutId id="2147484244" r:id="rId46"/>
    <p:sldLayoutId id="2147484245" r:id="rId47"/>
    <p:sldLayoutId id="2147484246" r:id="rId48"/>
    <p:sldLayoutId id="2147484247" r:id="rId49"/>
    <p:sldLayoutId id="2147484248" r:id="rId50"/>
    <p:sldLayoutId id="2147484249" r:id="rId51"/>
    <p:sldLayoutId id="2147484250" r:id="rId52"/>
    <p:sldLayoutId id="2147484251" r:id="rId53"/>
    <p:sldLayoutId id="2147484252" r:id="rId54"/>
    <p:sldLayoutId id="2147484253" r:id="rId55"/>
    <p:sldLayoutId id="2147484254" r:id="rId56"/>
    <p:sldLayoutId id="2147484255" r:id="rId57"/>
    <p:sldLayoutId id="2147484256" r:id="rId58"/>
    <p:sldLayoutId id="2147484257" r:id="rId59"/>
    <p:sldLayoutId id="2147484258" r:id="rId60"/>
    <p:sldLayoutId id="2147484259" r:id="rId61"/>
    <p:sldLayoutId id="2147484260" r:id="rId62"/>
  </p:sldLayoutIdLst>
  <p:hf hdr="0" dt="0"/>
  <p:txStyles>
    <p:titleStyle>
      <a:lvl1pPr algn="l" rtl="0" eaLnBrk="1" fontAlgn="base" hangingPunct="1">
        <a:lnSpc>
          <a:spcPct val="100000"/>
        </a:lnSpc>
        <a:spcBef>
          <a:spcPct val="0"/>
        </a:spcBef>
        <a:spcAft>
          <a:spcPct val="0"/>
        </a:spcAft>
        <a:defRPr sz="3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p:titleStyle>
    <p:body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p:bodyStyle>
    <p:otherStyle>
      <a:defPPr>
        <a:defRPr lang="en-US"/>
      </a:defPPr>
      <a:lvl1pPr marL="0" algn="l" defTabSz="1160222" rtl="0" eaLnBrk="1" latinLnBrk="0" hangingPunct="1">
        <a:defRPr sz="2285" kern="1200">
          <a:solidFill>
            <a:schemeClr val="tx1"/>
          </a:solidFill>
          <a:latin typeface="+mn-lt"/>
          <a:ea typeface="+mn-ea"/>
          <a:cs typeface="+mn-cs"/>
        </a:defRPr>
      </a:lvl1pPr>
      <a:lvl2pPr marL="580109" algn="l" defTabSz="1160222" rtl="0" eaLnBrk="1" latinLnBrk="0" hangingPunct="1">
        <a:defRPr sz="2285" kern="1200">
          <a:solidFill>
            <a:schemeClr val="tx1"/>
          </a:solidFill>
          <a:latin typeface="+mn-lt"/>
          <a:ea typeface="+mn-ea"/>
          <a:cs typeface="+mn-cs"/>
        </a:defRPr>
      </a:lvl2pPr>
      <a:lvl3pPr marL="1160222" algn="l" defTabSz="1160222" rtl="0" eaLnBrk="1" latinLnBrk="0" hangingPunct="1">
        <a:defRPr sz="2285" kern="1200">
          <a:solidFill>
            <a:schemeClr val="tx1"/>
          </a:solidFill>
          <a:latin typeface="+mn-lt"/>
          <a:ea typeface="+mn-ea"/>
          <a:cs typeface="+mn-cs"/>
        </a:defRPr>
      </a:lvl3pPr>
      <a:lvl4pPr marL="1740331" algn="l" defTabSz="1160222" rtl="0" eaLnBrk="1" latinLnBrk="0" hangingPunct="1">
        <a:defRPr sz="2285" kern="1200">
          <a:solidFill>
            <a:schemeClr val="tx1"/>
          </a:solidFill>
          <a:latin typeface="+mn-lt"/>
          <a:ea typeface="+mn-ea"/>
          <a:cs typeface="+mn-cs"/>
        </a:defRPr>
      </a:lvl4pPr>
      <a:lvl5pPr marL="2320442" algn="l" defTabSz="1160222" rtl="0" eaLnBrk="1" latinLnBrk="0" hangingPunct="1">
        <a:defRPr sz="2285" kern="1200">
          <a:solidFill>
            <a:schemeClr val="tx1"/>
          </a:solidFill>
          <a:latin typeface="+mn-lt"/>
          <a:ea typeface="+mn-ea"/>
          <a:cs typeface="+mn-cs"/>
        </a:defRPr>
      </a:lvl5pPr>
      <a:lvl6pPr marL="2900554" algn="l" defTabSz="1160222" rtl="0" eaLnBrk="1" latinLnBrk="0" hangingPunct="1">
        <a:defRPr sz="2285" kern="1200">
          <a:solidFill>
            <a:schemeClr val="tx1"/>
          </a:solidFill>
          <a:latin typeface="+mn-lt"/>
          <a:ea typeface="+mn-ea"/>
          <a:cs typeface="+mn-cs"/>
        </a:defRPr>
      </a:lvl6pPr>
      <a:lvl7pPr marL="3480662" algn="l" defTabSz="1160222" rtl="0" eaLnBrk="1" latinLnBrk="0" hangingPunct="1">
        <a:defRPr sz="2285" kern="1200">
          <a:solidFill>
            <a:schemeClr val="tx1"/>
          </a:solidFill>
          <a:latin typeface="+mn-lt"/>
          <a:ea typeface="+mn-ea"/>
          <a:cs typeface="+mn-cs"/>
        </a:defRPr>
      </a:lvl7pPr>
      <a:lvl8pPr marL="4060773" algn="l" defTabSz="1160222" rtl="0" eaLnBrk="1" latinLnBrk="0" hangingPunct="1">
        <a:defRPr sz="2285" kern="1200">
          <a:solidFill>
            <a:schemeClr val="tx1"/>
          </a:solidFill>
          <a:latin typeface="+mn-lt"/>
          <a:ea typeface="+mn-ea"/>
          <a:cs typeface="+mn-cs"/>
        </a:defRPr>
      </a:lvl8pPr>
      <a:lvl9pPr marL="4640883" algn="l" defTabSz="1160222" rtl="0" eaLnBrk="1" latinLnBrk="0" hangingPunct="1">
        <a:defRPr sz="228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p15:clr>
            <a:srgbClr val="F26B43"/>
          </p15:clr>
        </p15:guide>
        <p15:guide id="2" pos="288">
          <p15:clr>
            <a:srgbClr val="F26B43"/>
          </p15:clr>
        </p15:guide>
        <p15:guide id="3" pos="8928">
          <p15:clr>
            <a:srgbClr val="F26B43"/>
          </p15:clr>
        </p15:guide>
        <p15:guide id="4" orient="horz" pos="4800">
          <p15:clr>
            <a:srgbClr val="F26B43"/>
          </p15:clr>
        </p15:guide>
        <p15:guide id="5" orient="horz" pos="5088">
          <p15:clr>
            <a:srgbClr val="F26B43"/>
          </p15:clr>
        </p15:guide>
        <p15:guide id="6" pos="4608">
          <p15:clr>
            <a:srgbClr val="547EBF"/>
          </p15:clr>
        </p15:guide>
        <p15:guide id="7" pos="4464">
          <p15:clr>
            <a:srgbClr val="F26B43"/>
          </p15:clr>
        </p15:guide>
        <p15:guide id="8" pos="2304">
          <p15:clr>
            <a:srgbClr val="547EBF"/>
          </p15:clr>
        </p15:guide>
        <p15:guide id="9" pos="4752">
          <p15:clr>
            <a:srgbClr val="F26B43"/>
          </p15:clr>
        </p15:guide>
        <p15:guide id="10" pos="2160">
          <p15:clr>
            <a:srgbClr val="F26B43"/>
          </p15:clr>
        </p15:guide>
        <p15:guide id="11" pos="2448">
          <p15:clr>
            <a:srgbClr val="F26B43"/>
          </p15:clr>
        </p15:guide>
        <p15:guide id="12" pos="6912">
          <p15:clr>
            <a:srgbClr val="547EBF"/>
          </p15:clr>
        </p15:guide>
        <p15:guide id="13" pos="6768">
          <p15:clr>
            <a:srgbClr val="F26B43"/>
          </p15:clr>
        </p15:guide>
        <p15:guide id="14" pos="7056">
          <p15:clr>
            <a:srgbClr val="F26B43"/>
          </p15:clr>
        </p15:guide>
        <p15:guide id="17" orient="horz" pos="1296">
          <p15:clr>
            <a:srgbClr val="547EBF"/>
          </p15:clr>
        </p15:guide>
        <p15:guide id="18" orient="horz" pos="2592">
          <p15:clr>
            <a:srgbClr val="547EBF"/>
          </p15:clr>
        </p15:guide>
        <p15:guide id="21" orient="horz" pos="3888">
          <p15:clr>
            <a:srgbClr val="547EBF"/>
          </p15:clr>
        </p15:guide>
        <p15:guide id="22" pos="4896">
          <p15:clr>
            <a:srgbClr val="FDE53C"/>
          </p15:clr>
        </p15:guide>
        <p15:guide id="23" pos="4320">
          <p15:clr>
            <a:srgbClr val="FDE53C"/>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ibm.co/gen-ai-book-w3" TargetMode="External"/><Relationship Id="rId2" Type="http://schemas.openxmlformats.org/officeDocument/2006/relationships/notesSlide" Target="../notesSlides/notesSlide1.xml"/><Relationship Id="rId1" Type="http://schemas.openxmlformats.org/officeDocument/2006/relationships/slideLayout" Target="../slideLayouts/slideLayout42.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hyperlink" Target="http://ibm.ibv.com/" TargetMode="External"/><Relationship Id="rId7" Type="http://schemas.openxmlformats.org/officeDocument/2006/relationships/hyperlink" Target="https://www.ibm.com/thought-leadership/institute-business-value/en-us/report/ceo-generative-ai/talent-skills" TargetMode="External"/><Relationship Id="rId2" Type="http://schemas.openxmlformats.org/officeDocument/2006/relationships/image" Target="../media/image9.jpeg"/><Relationship Id="rId1" Type="http://schemas.openxmlformats.org/officeDocument/2006/relationships/slideLayout" Target="../slideLayouts/slideLayout24.xml"/><Relationship Id="rId6" Type="http://schemas.openxmlformats.org/officeDocument/2006/relationships/hyperlink" Target="https://www.ibm.com/thought-leadership/institute-business-value/en-us/report/generative-ai-enterprise-priorities" TargetMode="External"/><Relationship Id="rId5" Type="http://schemas.openxmlformats.org/officeDocument/2006/relationships/hyperlink" Target="https://www.ibm.com/thought-leadership/institute-business-value/en-us/report/ceo-generative-ai" TargetMode="External"/><Relationship Id="rId4" Type="http://schemas.openxmlformats.org/officeDocument/2006/relationships/hyperlink" Target="http://ibm.com/ibv"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31.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D53A354E-B663-8947-9335-0457BDECFF1B}"/>
              </a:ext>
            </a:extLst>
          </p:cNvPr>
          <p:cNvGrpSpPr/>
          <p:nvPr/>
        </p:nvGrpSpPr>
        <p:grpSpPr>
          <a:xfrm>
            <a:off x="12801600" y="6172201"/>
            <a:ext cx="1828800" cy="2057400"/>
            <a:chOff x="12801600" y="4125686"/>
            <a:chExt cx="1828800" cy="2057400"/>
          </a:xfrm>
        </p:grpSpPr>
        <p:sp>
          <p:nvSpPr>
            <p:cNvPr id="14" name="TextBox 13">
              <a:hlinkClick r:id="rId3"/>
              <a:extLst>
                <a:ext uri="{FF2B5EF4-FFF2-40B4-BE49-F238E27FC236}">
                  <a16:creationId xmlns:a16="http://schemas.microsoft.com/office/drawing/2014/main" id="{EEB38F80-82C2-464D-9991-C5EE718082E8}"/>
                </a:ext>
              </a:extLst>
            </p:cNvPr>
            <p:cNvSpPr txBox="1"/>
            <p:nvPr/>
          </p:nvSpPr>
          <p:spPr>
            <a:xfrm>
              <a:off x="12801600" y="4125686"/>
              <a:ext cx="1828800" cy="2057400"/>
            </a:xfrm>
            <a:prstGeom prst="rect">
              <a:avLst/>
            </a:prstGeom>
            <a:solidFill>
              <a:srgbClr val="E0E0E0"/>
            </a:solidFill>
          </p:spPr>
          <p:txBody>
            <a:bodyPr wrap="square" lIns="228600" tIns="182880" rIns="91440" bIns="0" rtlCol="0">
              <a:noAutofit/>
            </a:bodyPr>
            <a:lstStyle/>
            <a:p>
              <a:pPr>
                <a:lnSpc>
                  <a:spcPct val="110000"/>
                </a:lnSpc>
                <a:spcBef>
                  <a:spcPts val="600"/>
                </a:spcBef>
              </a:pPr>
              <a:endParaRPr lang="en-US" sz="1400" dirty="0">
                <a:solidFill>
                  <a:schemeClr val="bg2"/>
                </a:solidFill>
                <a:latin typeface="IBM Plex Sans Light" panose="020B0403050203000203" pitchFamily="34" charset="0"/>
                <a:ea typeface="IBM Plex Sans" charset="0"/>
                <a:cs typeface="IBM Plex Sans" charset="0"/>
              </a:endParaRPr>
            </a:p>
            <a:p>
              <a:pPr>
                <a:lnSpc>
                  <a:spcPct val="110000"/>
                </a:lnSpc>
                <a:spcBef>
                  <a:spcPts val="600"/>
                </a:spcBef>
              </a:pPr>
              <a:endParaRPr lang="en-US" sz="1400" dirty="0">
                <a:solidFill>
                  <a:schemeClr val="bg2"/>
                </a:solidFill>
                <a:latin typeface="IBM Plex Sans Light" panose="020B0403050203000203" pitchFamily="34" charset="0"/>
                <a:ea typeface="IBM Plex Sans" charset="0"/>
                <a:cs typeface="IBM Plex Sans" charset="0"/>
              </a:endParaRPr>
            </a:p>
            <a:p>
              <a:pPr>
                <a:lnSpc>
                  <a:spcPct val="114000"/>
                </a:lnSpc>
                <a:spcBef>
                  <a:spcPts val="600"/>
                </a:spcBef>
              </a:pPr>
              <a:r>
                <a:rPr lang="en-US" sz="1250" dirty="0">
                  <a:latin typeface="IBM Plex Sans Light" panose="020B0403050203000203" pitchFamily="34" charset="0"/>
                  <a:ea typeface="IBM Plex Sans" charset="0"/>
                  <a:cs typeface="IBM Plex Sans" charset="0"/>
                </a:rPr>
                <a:t>Follow this link </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to download the </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latest version of</a:t>
              </a:r>
              <a:br>
                <a:rPr lang="en-US" sz="1250" dirty="0">
                  <a:latin typeface="IBM Plex Sans Light" panose="020B0403050203000203" pitchFamily="34" charset="0"/>
                  <a:ea typeface="IBM Plex Sans" charset="0"/>
                  <a:cs typeface="IBM Plex Sans" charset="0"/>
                </a:rPr>
              </a:br>
              <a:r>
                <a:rPr lang="en-US" sz="1250" dirty="0">
                  <a:latin typeface="IBM Plex Sans Light" panose="020B0403050203000203" pitchFamily="34" charset="0"/>
                  <a:ea typeface="IBM Plex Sans" charset="0"/>
                  <a:cs typeface="IBM Plex Sans" charset="0"/>
                </a:rPr>
                <a:t>this presentation</a:t>
              </a:r>
            </a:p>
            <a:p>
              <a:pPr>
                <a:lnSpc>
                  <a:spcPct val="114000"/>
                </a:lnSpc>
                <a:spcBef>
                  <a:spcPts val="600"/>
                </a:spcBef>
              </a:pPr>
              <a:endParaRPr lang="en-US" sz="1250" dirty="0">
                <a:latin typeface="IBM Plex Sans Light" panose="020B0403050203000203" pitchFamily="34" charset="0"/>
                <a:ea typeface="IBM Plex Sans" charset="0"/>
                <a:cs typeface="IBM Plex Sans" charset="0"/>
              </a:endParaRPr>
            </a:p>
            <a:p>
              <a:pPr>
                <a:lnSpc>
                  <a:spcPct val="114000"/>
                </a:lnSpc>
                <a:spcBef>
                  <a:spcPts val="600"/>
                </a:spcBef>
              </a:pPr>
              <a:endParaRPr lang="en-US" sz="800" dirty="0">
                <a:solidFill>
                  <a:schemeClr val="bg2"/>
                </a:solidFill>
                <a:latin typeface="IBM Plex Sans Light" panose="020B0403050203000203" pitchFamily="34" charset="0"/>
                <a:ea typeface="IBM Plex Sans" charset="0"/>
                <a:cs typeface="IBM Plex Sans" charset="0"/>
              </a:endParaRPr>
            </a:p>
          </p:txBody>
        </p:sp>
        <p:grpSp>
          <p:nvGrpSpPr>
            <p:cNvPr id="15" name="Group 14">
              <a:extLst>
                <a:ext uri="{FF2B5EF4-FFF2-40B4-BE49-F238E27FC236}">
                  <a16:creationId xmlns:a16="http://schemas.microsoft.com/office/drawing/2014/main" id="{8D8A9367-9A7D-FC4B-BFD5-117C605D13B7}"/>
                </a:ext>
              </a:extLst>
            </p:cNvPr>
            <p:cNvGrpSpPr/>
            <p:nvPr/>
          </p:nvGrpSpPr>
          <p:grpSpPr>
            <a:xfrm>
              <a:off x="13075920" y="4308565"/>
              <a:ext cx="557784" cy="495162"/>
              <a:chOff x="13030200" y="182880"/>
              <a:chExt cx="557784" cy="495162"/>
            </a:xfrm>
          </p:grpSpPr>
          <p:cxnSp>
            <p:nvCxnSpPr>
              <p:cNvPr id="16" name="Straight Arrow Connector 15">
                <a:extLst>
                  <a:ext uri="{FF2B5EF4-FFF2-40B4-BE49-F238E27FC236}">
                    <a16:creationId xmlns:a16="http://schemas.microsoft.com/office/drawing/2014/main" id="{5C99BC45-A29D-304F-A30B-2E12C861F026}"/>
                  </a:ext>
                </a:extLst>
              </p:cNvPr>
              <p:cNvCxnSpPr>
                <a:cxnSpLocks/>
              </p:cNvCxnSpPr>
              <p:nvPr/>
            </p:nvCxnSpPr>
            <p:spPr>
              <a:xfrm rot="5400000">
                <a:off x="13121640" y="374904"/>
                <a:ext cx="384048" cy="0"/>
              </a:xfrm>
              <a:prstGeom prst="straightConnector1">
                <a:avLst/>
              </a:prstGeom>
              <a:ln w="44450" cap="sq">
                <a:solidFill>
                  <a:schemeClr val="bg1"/>
                </a:solidFill>
                <a:bevel/>
                <a:headEnd type="none" w="med" len="med"/>
                <a:tailEnd type="arrow" w="lg" len="sm"/>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F02D11CB-E2EF-5040-AC03-359A25D72767}"/>
                  </a:ext>
                </a:extLst>
              </p:cNvPr>
              <p:cNvGrpSpPr/>
              <p:nvPr/>
            </p:nvGrpSpPr>
            <p:grpSpPr>
              <a:xfrm>
                <a:off x="13030200" y="554217"/>
                <a:ext cx="557784" cy="123825"/>
                <a:chOff x="13030200" y="554217"/>
                <a:chExt cx="557784" cy="123825"/>
              </a:xfrm>
            </p:grpSpPr>
            <p:cxnSp>
              <p:nvCxnSpPr>
                <p:cNvPr id="18" name="Straight Connector 17">
                  <a:extLst>
                    <a:ext uri="{FF2B5EF4-FFF2-40B4-BE49-F238E27FC236}">
                      <a16:creationId xmlns:a16="http://schemas.microsoft.com/office/drawing/2014/main" id="{3A27579C-95DC-F741-B759-A601B226628C}"/>
                    </a:ext>
                  </a:extLst>
                </p:cNvPr>
                <p:cNvCxnSpPr/>
                <p:nvPr/>
              </p:nvCxnSpPr>
              <p:spPr>
                <a:xfrm>
                  <a:off x="13587984" y="554217"/>
                  <a:ext cx="0" cy="109728"/>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A3F10DC-252E-0E4B-A98F-D46C17AFDDC5}"/>
                    </a:ext>
                  </a:extLst>
                </p:cNvPr>
                <p:cNvCxnSpPr/>
                <p:nvPr/>
              </p:nvCxnSpPr>
              <p:spPr>
                <a:xfrm>
                  <a:off x="13030200" y="554217"/>
                  <a:ext cx="0" cy="109728"/>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FE72FE1-5051-8F47-9858-18021950C8BD}"/>
                    </a:ext>
                  </a:extLst>
                </p:cNvPr>
                <p:cNvCxnSpPr>
                  <a:cxnSpLocks/>
                </p:cNvCxnSpPr>
                <p:nvPr/>
              </p:nvCxnSpPr>
              <p:spPr>
                <a:xfrm rot="16200000">
                  <a:off x="13309092" y="399150"/>
                  <a:ext cx="0" cy="557784"/>
                </a:xfrm>
                <a:prstGeom prst="line">
                  <a:avLst/>
                </a:prstGeom>
                <a:ln w="44450" cap="sq">
                  <a:solidFill>
                    <a:schemeClr val="bg1"/>
                  </a:solidFill>
                </a:ln>
              </p:spPr>
              <p:style>
                <a:lnRef idx="1">
                  <a:schemeClr val="accent1"/>
                </a:lnRef>
                <a:fillRef idx="0">
                  <a:schemeClr val="accent1"/>
                </a:fillRef>
                <a:effectRef idx="0">
                  <a:schemeClr val="accent1"/>
                </a:effectRef>
                <a:fontRef idx="minor">
                  <a:schemeClr val="tx1"/>
                </a:fontRef>
              </p:style>
            </p:cxnSp>
          </p:grpSp>
        </p:grpSp>
      </p:grpSp>
      <p:sp>
        <p:nvSpPr>
          <p:cNvPr id="6" name="Title 5">
            <a:extLst>
              <a:ext uri="{FF2B5EF4-FFF2-40B4-BE49-F238E27FC236}">
                <a16:creationId xmlns:a16="http://schemas.microsoft.com/office/drawing/2014/main" id="{29989780-A395-2767-BDC7-93D6F0762F0F}"/>
              </a:ext>
            </a:extLst>
          </p:cNvPr>
          <p:cNvSpPr>
            <a:spLocks noGrp="1"/>
          </p:cNvSpPr>
          <p:nvPr>
            <p:ph type="title"/>
          </p:nvPr>
        </p:nvSpPr>
        <p:spPr/>
        <p:txBody>
          <a:bodyPr/>
          <a:lstStyle/>
          <a:p>
            <a:r>
              <a:rPr lang="en-US" dirty="0"/>
              <a:t>The CEO’s guide to Generative AI: </a:t>
            </a:r>
            <a:br>
              <a:rPr lang="en-US" dirty="0"/>
            </a:br>
            <a:r>
              <a:rPr lang="en-US" dirty="0"/>
              <a:t>Talent &amp; skills</a:t>
            </a:r>
          </a:p>
        </p:txBody>
      </p:sp>
      <p:sp>
        <p:nvSpPr>
          <p:cNvPr id="7" name="Text Placeholder 6">
            <a:extLst>
              <a:ext uri="{FF2B5EF4-FFF2-40B4-BE49-F238E27FC236}">
                <a16:creationId xmlns:a16="http://schemas.microsoft.com/office/drawing/2014/main" id="{3F9F414F-2BA7-ED64-AC28-344C0FFA53C1}"/>
              </a:ext>
            </a:extLst>
          </p:cNvPr>
          <p:cNvSpPr>
            <a:spLocks noGrp="1"/>
          </p:cNvSpPr>
          <p:nvPr>
            <p:ph type="body" sz="quarter" idx="13"/>
          </p:nvPr>
        </p:nvSpPr>
        <p:spPr>
          <a:xfrm>
            <a:off x="7772400" y="3742928"/>
            <a:ext cx="6400800" cy="1524000"/>
          </a:xfrm>
        </p:spPr>
        <p:txBody>
          <a:bodyPr/>
          <a:lstStyle/>
          <a:p>
            <a:r>
              <a:rPr lang="en-US" sz="2800" dirty="0">
                <a:solidFill>
                  <a:schemeClr val="accent2"/>
                </a:solidFill>
              </a:rPr>
              <a:t>A new frontier for the future of work</a:t>
            </a:r>
          </a:p>
        </p:txBody>
      </p:sp>
      <p:pic>
        <p:nvPicPr>
          <p:cNvPr id="3" name="Picture 2" descr="A group of green speech bubbles&#10;&#10;Description automatically generated">
            <a:extLst>
              <a:ext uri="{FF2B5EF4-FFF2-40B4-BE49-F238E27FC236}">
                <a16:creationId xmlns:a16="http://schemas.microsoft.com/office/drawing/2014/main" id="{7FF9C1B4-5A23-4A5A-3EBF-CD3491A33641}"/>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0" y="8416"/>
            <a:ext cx="7555282" cy="8229600"/>
          </a:xfrm>
          <a:prstGeom prst="rect">
            <a:avLst/>
          </a:prstGeom>
        </p:spPr>
      </p:pic>
      <p:pic>
        <p:nvPicPr>
          <p:cNvPr id="8" name="Picture 7" descr="A hand holding a pen&#10;&#10;Description automatically generated">
            <a:extLst>
              <a:ext uri="{FF2B5EF4-FFF2-40B4-BE49-F238E27FC236}">
                <a16:creationId xmlns:a16="http://schemas.microsoft.com/office/drawing/2014/main" id="{31E50585-ABEF-B779-3F07-B2FADD9784DE}"/>
              </a:ext>
            </a:extLst>
          </p:cNvPr>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8397" y="12624"/>
            <a:ext cx="7555282" cy="8221184"/>
          </a:xfrm>
          <a:prstGeom prst="rect">
            <a:avLst/>
          </a:prstGeom>
        </p:spPr>
      </p:pic>
    </p:spTree>
    <p:extLst>
      <p:ext uri="{BB962C8B-B14F-4D97-AF65-F5344CB8AC3E}">
        <p14:creationId xmlns:p14="http://schemas.microsoft.com/office/powerpoint/2010/main" val="36169113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6E8C1-5873-984B-BE6D-2FB380247B79}"/>
              </a:ext>
            </a:extLst>
          </p:cNvPr>
          <p:cNvSpPr>
            <a:spLocks noGrp="1"/>
          </p:cNvSpPr>
          <p:nvPr>
            <p:ph type="title"/>
          </p:nvPr>
        </p:nvSpPr>
        <p:spPr>
          <a:xfrm>
            <a:off x="457201" y="2057400"/>
            <a:ext cx="2609527" cy="1051560"/>
          </a:xfrm>
        </p:spPr>
        <p:txBody>
          <a:bodyPr>
            <a:noAutofit/>
          </a:bodyPr>
          <a:lstStyle/>
          <a:p>
            <a:pPr>
              <a:lnSpc>
                <a:spcPct val="100000"/>
              </a:lnSpc>
              <a:spcAft>
                <a:spcPts val="3600"/>
              </a:spcAft>
            </a:pPr>
            <a:r>
              <a:rPr lang="en-US" sz="2800" dirty="0">
                <a:latin typeface="IBM Plex Sans Light" panose="020B0403050203000203" pitchFamily="34" charset="0"/>
                <a:ea typeface="IBM Plex Sans" charset="0"/>
                <a:cs typeface="IBM Plex Sans" charset="0"/>
              </a:rPr>
              <a:t>Creativity is the “must-have” generative AI skill</a:t>
            </a:r>
            <a:br>
              <a:rPr lang="en-US" sz="2800" dirty="0">
                <a:latin typeface="IBM Plex Sans Light" panose="020B0403050203000203" pitchFamily="34" charset="0"/>
                <a:ea typeface="IBM Plex Sans" charset="0"/>
                <a:cs typeface="IBM Plex Sans" charset="0"/>
              </a:rPr>
            </a:br>
            <a:br>
              <a:rPr lang="en-US" sz="2800" dirty="0">
                <a:latin typeface="IBM Plex Sans Light" panose="020B0403050203000203" pitchFamily="34" charset="0"/>
                <a:ea typeface="IBM Plex Sans" charset="0"/>
                <a:cs typeface="IBM Plex Sans" charset="0"/>
              </a:rPr>
            </a:br>
            <a:br>
              <a:rPr lang="en-US" sz="2800" dirty="0">
                <a:latin typeface="IBM Plex Sans Light" panose="020B0403050203000203" pitchFamily="34" charset="0"/>
                <a:ea typeface="IBM Plex Sans" charset="0"/>
                <a:cs typeface="IBM Plex Sans" charset="0"/>
              </a:rPr>
            </a:br>
            <a:endParaRPr lang="en-US" sz="2800" dirty="0">
              <a:latin typeface="IBM Plex Sans Light" panose="020B0403050203000203" pitchFamily="34" charset="0"/>
            </a:endParaRPr>
          </a:p>
        </p:txBody>
      </p:sp>
      <p:sp>
        <p:nvSpPr>
          <p:cNvPr id="22" name="Text Placeholder 21">
            <a:extLst>
              <a:ext uri="{FF2B5EF4-FFF2-40B4-BE49-F238E27FC236}">
                <a16:creationId xmlns:a16="http://schemas.microsoft.com/office/drawing/2014/main" id="{2389DDE5-78B6-9344-AA04-6FC1C5660359}"/>
              </a:ext>
            </a:extLst>
          </p:cNvPr>
          <p:cNvSpPr>
            <a:spLocks noGrp="1"/>
          </p:cNvSpPr>
          <p:nvPr>
            <p:ph type="body" sz="quarter" idx="13"/>
          </p:nvPr>
        </p:nvSpPr>
        <p:spPr/>
        <p:txBody>
          <a:bodyPr/>
          <a:lstStyle/>
          <a:p>
            <a:r>
              <a:rPr lang="en-US" dirty="0">
                <a:solidFill>
                  <a:srgbClr val="6F6F6F"/>
                </a:solidFill>
              </a:rPr>
              <a:t>Skills</a:t>
            </a:r>
          </a:p>
          <a:p>
            <a:endParaRPr lang="en-US" dirty="0"/>
          </a:p>
        </p:txBody>
      </p:sp>
      <p:sp>
        <p:nvSpPr>
          <p:cNvPr id="23" name="Content Placeholder 22">
            <a:extLst>
              <a:ext uri="{FF2B5EF4-FFF2-40B4-BE49-F238E27FC236}">
                <a16:creationId xmlns:a16="http://schemas.microsoft.com/office/drawing/2014/main" id="{8B5A7D2F-F61D-B743-AF7E-511ED565B41C}"/>
              </a:ext>
            </a:extLst>
          </p:cNvPr>
          <p:cNvSpPr>
            <a:spLocks noGrp="1"/>
          </p:cNvSpPr>
          <p:nvPr>
            <p:ph idx="15"/>
          </p:nvPr>
        </p:nvSpPr>
        <p:spPr>
          <a:xfrm>
            <a:off x="7543800" y="457200"/>
            <a:ext cx="3200400" cy="1371599"/>
          </a:xfrm>
        </p:spPr>
        <p:txBody>
          <a:bodyPr/>
          <a:lstStyle/>
          <a:p>
            <a:r>
              <a:rPr lang="en-US" kern="1200" dirty="0">
                <a:solidFill>
                  <a:srgbClr val="001141"/>
                </a:solidFill>
                <a:cs typeface="Arial" charset="0"/>
              </a:rPr>
              <a:t>Most valued skill in </a:t>
            </a:r>
            <a:br>
              <a:rPr lang="en-US" kern="1200" dirty="0">
                <a:solidFill>
                  <a:srgbClr val="001141"/>
                </a:solidFill>
                <a:cs typeface="Arial" charset="0"/>
              </a:rPr>
            </a:br>
            <a:r>
              <a:rPr lang="en-US" kern="1200" dirty="0">
                <a:solidFill>
                  <a:srgbClr val="001141"/>
                </a:solidFill>
                <a:cs typeface="Arial" charset="0"/>
              </a:rPr>
              <a:t>2025</a:t>
            </a:r>
            <a:endParaRPr lang="en-US" dirty="0"/>
          </a:p>
        </p:txBody>
      </p:sp>
      <p:sp>
        <p:nvSpPr>
          <p:cNvPr id="24" name="Content Placeholder 23">
            <a:extLst>
              <a:ext uri="{FF2B5EF4-FFF2-40B4-BE49-F238E27FC236}">
                <a16:creationId xmlns:a16="http://schemas.microsoft.com/office/drawing/2014/main" id="{C33D94F2-2AE3-0348-8414-A07C3D71D877}"/>
              </a:ext>
            </a:extLst>
          </p:cNvPr>
          <p:cNvSpPr>
            <a:spLocks noGrp="1"/>
          </p:cNvSpPr>
          <p:nvPr>
            <p:ph idx="16"/>
          </p:nvPr>
        </p:nvSpPr>
        <p:spPr>
          <a:xfrm>
            <a:off x="3886200" y="457200"/>
            <a:ext cx="3200400" cy="1554480"/>
          </a:xfrm>
        </p:spPr>
        <p:txBody>
          <a:bodyPr/>
          <a:lstStyle/>
          <a:p>
            <a:r>
              <a:rPr lang="en-US" kern="1200" dirty="0">
                <a:solidFill>
                  <a:srgbClr val="001141"/>
                </a:solidFill>
                <a:cs typeface="Arial" charset="0"/>
              </a:rPr>
              <a:t>Traditionally, about 6% of the workforce has required reskilling.</a:t>
            </a:r>
            <a:endParaRPr lang="en-US" dirty="0"/>
          </a:p>
        </p:txBody>
      </p:sp>
      <p:sp>
        <p:nvSpPr>
          <p:cNvPr id="25" name="Content Placeholder 24">
            <a:extLst>
              <a:ext uri="{FF2B5EF4-FFF2-40B4-BE49-F238E27FC236}">
                <a16:creationId xmlns:a16="http://schemas.microsoft.com/office/drawing/2014/main" id="{B02AE258-0D99-C045-AAE9-8FCE77C970C9}"/>
              </a:ext>
            </a:extLst>
          </p:cNvPr>
          <p:cNvSpPr>
            <a:spLocks noGrp="1"/>
          </p:cNvSpPr>
          <p:nvPr>
            <p:ph idx="17"/>
          </p:nvPr>
        </p:nvSpPr>
        <p:spPr>
          <a:xfrm>
            <a:off x="11201400" y="457200"/>
            <a:ext cx="3017520" cy="1371599"/>
          </a:xfrm>
        </p:spPr>
        <p:txBody>
          <a:bodyPr/>
          <a:lstStyle/>
          <a:p>
            <a:r>
              <a:rPr lang="en-US" kern="1200" dirty="0">
                <a:solidFill>
                  <a:srgbClr val="001141"/>
                </a:solidFill>
                <a:cs typeface="Arial" charset="0"/>
              </a:rPr>
              <a:t>By 2026, executives expect their teams to have…</a:t>
            </a:r>
            <a:endParaRPr lang="en-US" dirty="0"/>
          </a:p>
        </p:txBody>
      </p:sp>
      <p:sp>
        <p:nvSpPr>
          <p:cNvPr id="11" name="Title 2">
            <a:extLst>
              <a:ext uri="{FF2B5EF4-FFF2-40B4-BE49-F238E27FC236}">
                <a16:creationId xmlns:a16="http://schemas.microsoft.com/office/drawing/2014/main" id="{CEE06E84-8A51-2D4B-AAC5-7BEFC64E62A7}"/>
              </a:ext>
            </a:extLst>
          </p:cNvPr>
          <p:cNvSpPr txBox="1">
            <a:spLocks/>
          </p:cNvSpPr>
          <p:nvPr/>
        </p:nvSpPr>
        <p:spPr>
          <a:xfrm>
            <a:off x="3886199" y="2011680"/>
            <a:ext cx="3193779" cy="192024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spcAft>
                <a:spcPts val="0"/>
              </a:spcAft>
              <a:buClrTx/>
              <a:buSzTx/>
              <a:buFontTx/>
              <a:buNone/>
              <a:tabLst/>
              <a:defRPr/>
            </a:pPr>
            <a:r>
              <a:rPr kumimoji="0" lang="en-US" sz="6000" b="0" i="0" u="none" strike="noStrike" kern="1200" cap="none" spc="0" normalizeH="0" baseline="0" noProof="0" dirty="0">
                <a:ln>
                  <a:noFill/>
                </a:ln>
                <a:solidFill>
                  <a:srgbClr val="A56EFF"/>
                </a:solidFill>
                <a:effectLst/>
                <a:uLnTx/>
                <a:uFillTx/>
                <a:latin typeface="IBM Plex Sans Light" panose="020B0403050203000203" pitchFamily="34" charset="0"/>
                <a:cs typeface="Arial" charset="0"/>
              </a:rPr>
              <a:t>↓</a:t>
            </a:r>
            <a:br>
              <a:rPr kumimoji="0" lang="en-US" sz="2800" b="0" i="0" u="none" strike="noStrike" kern="1200" cap="none" spc="0" normalizeH="0" baseline="0" noProof="0" dirty="0">
                <a:ln>
                  <a:noFill/>
                </a:ln>
                <a:solidFill>
                  <a:srgbClr val="001141"/>
                </a:solidFill>
                <a:effectLst/>
                <a:uLnTx/>
                <a:uFillTx/>
                <a:latin typeface="IBM Plex Sans" panose="020B0503050000000000" pitchFamily="34" charset="77"/>
                <a:cs typeface="Arial" charset="0"/>
              </a:rPr>
            </a:br>
            <a:endParaRPr kumimoji="0" lang="en-US" sz="6000" b="0" i="0" u="none" strike="noStrike" kern="1200" cap="none" spc="0" normalizeH="0" baseline="0" noProof="0" dirty="0">
              <a:ln>
                <a:noFill/>
              </a:ln>
              <a:solidFill>
                <a:srgbClr val="0F62FE"/>
              </a:solidFill>
              <a:effectLst/>
              <a:uLnTx/>
              <a:uFillTx/>
              <a:latin typeface="IBM Plex Sans Light" panose="020B0403050203000203" pitchFamily="34" charset="0"/>
              <a:ea typeface="IBM Plex Sans" charset="0"/>
              <a:cs typeface="IBM Plex Sans" charset="0"/>
            </a:endParaRPr>
          </a:p>
        </p:txBody>
      </p:sp>
      <p:sp>
        <p:nvSpPr>
          <p:cNvPr id="12" name="Title 2">
            <a:extLst>
              <a:ext uri="{FF2B5EF4-FFF2-40B4-BE49-F238E27FC236}">
                <a16:creationId xmlns:a16="http://schemas.microsoft.com/office/drawing/2014/main" id="{CD86554D-7F56-744C-9036-86586C2E36A7}"/>
              </a:ext>
            </a:extLst>
          </p:cNvPr>
          <p:cNvSpPr txBox="1">
            <a:spLocks/>
          </p:cNvSpPr>
          <p:nvPr/>
        </p:nvSpPr>
        <p:spPr>
          <a:xfrm>
            <a:off x="7543800" y="2011680"/>
            <a:ext cx="3090672" cy="192024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spcAft>
                <a:spcPts val="0"/>
              </a:spcAft>
              <a:buClrTx/>
              <a:buSzTx/>
              <a:buFontTx/>
              <a:buNone/>
              <a:tabLst/>
              <a:defRPr/>
            </a:pPr>
            <a:r>
              <a:rPr kumimoji="0" lang="en-US" sz="6000" b="0" i="0" u="none" strike="noStrike" kern="1200" cap="none" spc="0" normalizeH="0" baseline="0" noProof="0" dirty="0">
                <a:ln>
                  <a:noFill/>
                </a:ln>
                <a:solidFill>
                  <a:srgbClr val="A56EFF"/>
                </a:solidFill>
                <a:effectLst/>
                <a:uLnTx/>
                <a:uFillTx/>
                <a:latin typeface="IBM Plex Sans Light" panose="020B0403050203000203" pitchFamily="34" charset="0"/>
                <a:cs typeface="Arial" charset="0"/>
              </a:rPr>
              <a:t>↓</a:t>
            </a:r>
            <a:br>
              <a:rPr kumimoji="0" lang="en-US" sz="2800" b="0" i="0" u="none" strike="noStrike" kern="1200" cap="none" spc="0" normalizeH="0" baseline="0" noProof="0" dirty="0">
                <a:ln>
                  <a:noFill/>
                </a:ln>
                <a:solidFill>
                  <a:srgbClr val="001141"/>
                </a:solidFill>
                <a:effectLst/>
                <a:uLnTx/>
                <a:uFillTx/>
                <a:latin typeface="IBM Plex Sans Light" panose="020B0403050203000203" pitchFamily="34" charset="0"/>
                <a:cs typeface="Arial" charset="0"/>
              </a:rPr>
            </a:br>
            <a:endParaRPr kumimoji="0" lang="en-US" sz="6000" b="0" i="0" u="none" strike="noStrike" kern="1200" cap="none" spc="0" normalizeH="0" baseline="30000" noProof="0" dirty="0">
              <a:ln>
                <a:noFill/>
              </a:ln>
              <a:solidFill>
                <a:srgbClr val="0F62FE"/>
              </a:solidFill>
              <a:effectLst/>
              <a:uLnTx/>
              <a:uFillTx/>
              <a:latin typeface="IBM Plex Sans Light" panose="020B0403050203000203" pitchFamily="34" charset="0"/>
              <a:ea typeface="IBM Plex Sans" charset="0"/>
              <a:cs typeface="IBM Plex Sans" charset="0"/>
            </a:endParaRPr>
          </a:p>
        </p:txBody>
      </p:sp>
      <p:sp>
        <p:nvSpPr>
          <p:cNvPr id="13" name="Title 2">
            <a:extLst>
              <a:ext uri="{FF2B5EF4-FFF2-40B4-BE49-F238E27FC236}">
                <a16:creationId xmlns:a16="http://schemas.microsoft.com/office/drawing/2014/main" id="{90981CB8-5625-AF44-9455-4FA82B2BD0EB}"/>
              </a:ext>
            </a:extLst>
          </p:cNvPr>
          <p:cNvSpPr txBox="1">
            <a:spLocks/>
          </p:cNvSpPr>
          <p:nvPr/>
        </p:nvSpPr>
        <p:spPr>
          <a:xfrm>
            <a:off x="11201400" y="2011680"/>
            <a:ext cx="3090672" cy="1920240"/>
          </a:xfrm>
          <a:prstGeom prst="rect">
            <a:avLst/>
          </a:prstGeom>
        </p:spPr>
        <p:txBody>
          <a:bodyPr vert="horz" lIns="0" tIns="0" rIns="0" bIns="0" rtlCol="0" anchor="t">
            <a:noAutofit/>
          </a:bodyPr>
          <a:lstStyle>
            <a:lvl1pPr algn="l" defTabSz="1097280" rtl="0" eaLnBrk="1" latinLnBrk="0" hangingPunct="1">
              <a:lnSpc>
                <a:spcPct val="90000"/>
              </a:lnSpc>
              <a:spcBef>
                <a:spcPct val="0"/>
              </a:spcBef>
              <a:buNone/>
              <a:defRPr sz="3600" b="1" i="0" kern="1200">
                <a:solidFill>
                  <a:schemeClr val="bg2"/>
                </a:solidFill>
                <a:latin typeface="IBM Plex Sans" panose="020B0503050000000000" pitchFamily="34" charset="0"/>
                <a:ea typeface="IBM Plex Sans" panose="020B0503050000000000" pitchFamily="34" charset="0"/>
                <a:cs typeface="Arial" charset="0"/>
              </a:defRPr>
            </a:lvl1pPr>
          </a:lstStyle>
          <a:p>
            <a:pPr marL="0" marR="0" lvl="0" indent="0" algn="l" defTabSz="1097280" rtl="0" eaLnBrk="1" fontAlgn="auto" latinLnBrk="0" hangingPunct="1">
              <a:lnSpc>
                <a:spcPts val="7200"/>
              </a:lnSpc>
              <a:spcBef>
                <a:spcPct val="0"/>
              </a:spcBef>
              <a:spcAft>
                <a:spcPts val="0"/>
              </a:spcAft>
              <a:buClrTx/>
              <a:buSzTx/>
              <a:buFontTx/>
              <a:buNone/>
              <a:tabLst/>
              <a:defRPr/>
            </a:pPr>
            <a:r>
              <a:rPr kumimoji="0" lang="en-US" sz="6000" b="0" i="0" u="none" strike="noStrike" kern="1200" cap="none" spc="0" normalizeH="0" baseline="0" noProof="0" dirty="0">
                <a:ln>
                  <a:noFill/>
                </a:ln>
                <a:solidFill>
                  <a:srgbClr val="A56EFF"/>
                </a:solidFill>
                <a:effectLst/>
                <a:uLnTx/>
                <a:uFillTx/>
                <a:latin typeface="IBM Plex Sans Light" panose="020B0403050203000203" pitchFamily="34" charset="0"/>
                <a:cs typeface="Arial" charset="0"/>
              </a:rPr>
              <a:t>↓</a:t>
            </a:r>
            <a:br>
              <a:rPr kumimoji="0" lang="en-US" sz="6000" b="0" i="0" u="none" strike="noStrike" kern="1200" cap="none" spc="0" normalizeH="0" baseline="0" noProof="0" dirty="0">
                <a:ln>
                  <a:noFill/>
                </a:ln>
                <a:solidFill>
                  <a:srgbClr val="001141"/>
                </a:solidFill>
                <a:effectLst/>
                <a:uLnTx/>
                <a:uFillTx/>
                <a:latin typeface="IBM Plex Sans Light" panose="020B0403050203000203" pitchFamily="34" charset="0"/>
                <a:cs typeface="Arial" charset="0"/>
              </a:rPr>
            </a:br>
            <a:endParaRPr kumimoji="0" lang="en-US" sz="6000" b="0" i="0" u="none" strike="noStrike" kern="1200" cap="none" spc="0" normalizeH="0" baseline="30000" noProof="0" dirty="0">
              <a:ln>
                <a:noFill/>
              </a:ln>
              <a:solidFill>
                <a:srgbClr val="0F62FE"/>
              </a:solidFill>
              <a:effectLst/>
              <a:uLnTx/>
              <a:uFillTx/>
              <a:latin typeface="IBM Plex Sans Light" panose="020B0403050203000203" pitchFamily="34" charset="0"/>
              <a:ea typeface="IBM Plex Sans" charset="0"/>
              <a:cs typeface="IBM Plex Sans" charset="0"/>
            </a:endParaRPr>
          </a:p>
        </p:txBody>
      </p:sp>
      <p:sp>
        <p:nvSpPr>
          <p:cNvPr id="4" name="Title 1">
            <a:extLst>
              <a:ext uri="{FF2B5EF4-FFF2-40B4-BE49-F238E27FC236}">
                <a16:creationId xmlns:a16="http://schemas.microsoft.com/office/drawing/2014/main" id="{EF3061D4-3292-F787-DBF5-882CC9178778}"/>
              </a:ext>
            </a:extLst>
          </p:cNvPr>
          <p:cNvSpPr txBox="1">
            <a:spLocks/>
          </p:cNvSpPr>
          <p:nvPr/>
        </p:nvSpPr>
        <p:spPr>
          <a:xfrm>
            <a:off x="457200" y="457199"/>
            <a:ext cx="2753544" cy="1371600"/>
          </a:xfrm>
          <a:prstGeom prst="rect">
            <a:avLst/>
          </a:prstGeom>
        </p:spPr>
        <p:txBody>
          <a:bodyPr vert="horz" lIns="0" tIns="0" rIns="0" bIns="0" rtlCol="0" anchor="t" anchorCtr="0">
            <a:noAutofit/>
          </a:bodyPr>
          <a:lstStyle>
            <a:lvl1pPr algn="l" rtl="0" eaLnBrk="1" fontAlgn="base" hangingPunct="1">
              <a:lnSpc>
                <a:spcPct val="100000"/>
              </a:lnSpc>
              <a:spcBef>
                <a:spcPct val="0"/>
              </a:spcBef>
              <a:spcAft>
                <a:spcPct val="0"/>
              </a:spcAft>
              <a:defRPr sz="3200" b="0" i="0">
                <a:solidFill>
                  <a:srgbClr val="00114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kern="0" dirty="0">
                <a:solidFill>
                  <a:srgbClr val="A56EFF"/>
                </a:solidFill>
              </a:rPr>
              <a:t>What CEOs need to </a:t>
            </a:r>
            <a:r>
              <a:rPr lang="en-US" b="1" kern="0" dirty="0">
                <a:solidFill>
                  <a:srgbClr val="A56EFF"/>
                </a:solidFill>
                <a:latin typeface="IBM Plex Sans SmBld" panose="020B0503050203000203" pitchFamily="34" charset="0"/>
              </a:rPr>
              <a:t>know</a:t>
            </a:r>
          </a:p>
        </p:txBody>
      </p:sp>
      <p:sp>
        <p:nvSpPr>
          <p:cNvPr id="5" name="TextBox 4">
            <a:extLst>
              <a:ext uri="{FF2B5EF4-FFF2-40B4-BE49-F238E27FC236}">
                <a16:creationId xmlns:a16="http://schemas.microsoft.com/office/drawing/2014/main" id="{AF0F2AEA-8052-E5B2-508B-CE45F03951B2}"/>
              </a:ext>
            </a:extLst>
          </p:cNvPr>
          <p:cNvSpPr txBox="1"/>
          <p:nvPr/>
        </p:nvSpPr>
        <p:spPr>
          <a:xfrm>
            <a:off x="3886199" y="3108960"/>
            <a:ext cx="3068961" cy="2514757"/>
          </a:xfrm>
          <a:prstGeom prst="rect">
            <a:avLst/>
          </a:prstGeom>
          <a:noFill/>
        </p:spPr>
        <p:txBody>
          <a:bodyPr wrap="square" lIns="0" tIns="0" rIns="0" bIns="0" rtlCol="0">
            <a:noAutofit/>
          </a:bodyPr>
          <a:lstStyle/>
          <a:p>
            <a:pPr algn="l">
              <a:lnSpc>
                <a:spcPct val="110000"/>
              </a:lnSpc>
              <a:spcBef>
                <a:spcPts val="1800"/>
              </a:spcBef>
            </a:pPr>
            <a:r>
              <a:rPr lang="en-US" sz="1800" dirty="0">
                <a:solidFill>
                  <a:schemeClr val="tx1"/>
                </a:solidFill>
                <a:latin typeface="+mn-lt"/>
                <a:ea typeface="IBM Plex Sans" charset="0"/>
                <a:cs typeface="IBM Plex Sans" charset="0"/>
              </a:rPr>
              <a:t> In 2024, that soared to </a:t>
            </a:r>
            <a:r>
              <a:rPr lang="en-US" sz="1800" b="1" i="1" dirty="0">
                <a:solidFill>
                  <a:srgbClr val="A56EFF"/>
                </a:solidFill>
                <a:latin typeface="+mn-lt"/>
                <a:ea typeface="IBM Plex Sans" charset="0"/>
                <a:cs typeface="IBM Plex Sans" charset="0"/>
              </a:rPr>
              <a:t>35% of the workforce</a:t>
            </a:r>
            <a:r>
              <a:rPr lang="en-US" sz="1800" dirty="0">
                <a:solidFill>
                  <a:schemeClr val="tx1"/>
                </a:solidFill>
                <a:latin typeface="+mn-lt"/>
                <a:ea typeface="IBM Plex Sans" charset="0"/>
                <a:cs typeface="IBM Plex Sans" charset="0"/>
              </a:rPr>
              <a:t>—or more than a </a:t>
            </a:r>
            <a:r>
              <a:rPr lang="en-US" sz="1800" b="1" i="1" dirty="0">
                <a:solidFill>
                  <a:srgbClr val="A56EFF"/>
                </a:solidFill>
                <a:latin typeface="+mn-lt"/>
                <a:ea typeface="IBM Plex Sans" charset="0"/>
                <a:cs typeface="IBM Plex Sans" charset="0"/>
              </a:rPr>
              <a:t>billion workers globally</a:t>
            </a:r>
            <a:r>
              <a:rPr lang="en-US" sz="1800" dirty="0">
                <a:solidFill>
                  <a:schemeClr val="tx1"/>
                </a:solidFill>
                <a:latin typeface="+mn-lt"/>
                <a:ea typeface="IBM Plex Sans" charset="0"/>
                <a:cs typeface="IBM Plex Sans" charset="0"/>
              </a:rPr>
              <a:t>—largely due to gen AI.</a:t>
            </a:r>
          </a:p>
        </p:txBody>
      </p:sp>
      <p:sp>
        <p:nvSpPr>
          <p:cNvPr id="16" name="TextBox 15">
            <a:extLst>
              <a:ext uri="{FF2B5EF4-FFF2-40B4-BE49-F238E27FC236}">
                <a16:creationId xmlns:a16="http://schemas.microsoft.com/office/drawing/2014/main" id="{439B1008-8258-180D-406E-356DC3EDA345}"/>
              </a:ext>
            </a:extLst>
          </p:cNvPr>
          <p:cNvSpPr txBox="1"/>
          <p:nvPr/>
        </p:nvSpPr>
        <p:spPr>
          <a:xfrm>
            <a:off x="7603232" y="3108959"/>
            <a:ext cx="3068961" cy="2514757"/>
          </a:xfrm>
          <a:prstGeom prst="rect">
            <a:avLst/>
          </a:prstGeom>
          <a:noFill/>
        </p:spPr>
        <p:txBody>
          <a:bodyPr wrap="square" lIns="0" tIns="0" rIns="0" bIns="0" rtlCol="0">
            <a:noAutofit/>
          </a:bodyPr>
          <a:lstStyle/>
          <a:p>
            <a:pPr algn="l">
              <a:lnSpc>
                <a:spcPct val="110000"/>
              </a:lnSpc>
              <a:spcBef>
                <a:spcPts val="1800"/>
              </a:spcBef>
            </a:pPr>
            <a:r>
              <a:rPr lang="en-US" sz="1800" b="1" dirty="0">
                <a:solidFill>
                  <a:srgbClr val="A56EFF"/>
                </a:solidFill>
                <a:latin typeface="+mn-lt"/>
                <a:ea typeface="IBM Plex Sans" charset="0"/>
                <a:cs typeface="IBM Plex Sans" charset="0"/>
              </a:rPr>
              <a:t>Creativity</a:t>
            </a:r>
            <a:r>
              <a:rPr lang="en-US" sz="1800" dirty="0">
                <a:solidFill>
                  <a:schemeClr val="tx1"/>
                </a:solidFill>
                <a:latin typeface="+mn-lt"/>
                <a:ea typeface="IBM Plex Sans" charset="0"/>
                <a:cs typeface="IBM Plex Sans" charset="0"/>
              </a:rPr>
              <a:t> – is the skill, executives say will be most valuable to their organizations by 2025.</a:t>
            </a:r>
          </a:p>
        </p:txBody>
      </p:sp>
      <p:sp>
        <p:nvSpPr>
          <p:cNvPr id="17" name="TextBox 16">
            <a:extLst>
              <a:ext uri="{FF2B5EF4-FFF2-40B4-BE49-F238E27FC236}">
                <a16:creationId xmlns:a16="http://schemas.microsoft.com/office/drawing/2014/main" id="{4933170C-FDFE-F1BB-09FD-2289517EB50F}"/>
              </a:ext>
            </a:extLst>
          </p:cNvPr>
          <p:cNvSpPr txBox="1"/>
          <p:nvPr/>
        </p:nvSpPr>
        <p:spPr>
          <a:xfrm>
            <a:off x="11275640" y="3115247"/>
            <a:ext cx="3068961" cy="2514757"/>
          </a:xfrm>
          <a:prstGeom prst="rect">
            <a:avLst/>
          </a:prstGeom>
          <a:noFill/>
        </p:spPr>
        <p:txBody>
          <a:bodyPr wrap="square" lIns="0" tIns="0" rIns="0" bIns="0" rtlCol="0">
            <a:noAutofit/>
          </a:bodyPr>
          <a:lstStyle/>
          <a:p>
            <a:pPr algn="l">
              <a:lnSpc>
                <a:spcPct val="110000"/>
              </a:lnSpc>
              <a:spcBef>
                <a:spcPts val="1800"/>
              </a:spcBef>
            </a:pPr>
            <a:r>
              <a:rPr lang="en-US" sz="1800" b="1" dirty="0">
                <a:solidFill>
                  <a:srgbClr val="A56EFF"/>
                </a:solidFill>
                <a:latin typeface="+mn-lt"/>
                <a:ea typeface="IBM Plex Sans" charset="0"/>
                <a:cs typeface="IBM Plex Sans" charset="0"/>
              </a:rPr>
              <a:t>AI literacy skills </a:t>
            </a:r>
            <a:r>
              <a:rPr lang="en-US" sz="1800" dirty="0">
                <a:latin typeface="+mn-lt"/>
                <a:ea typeface="IBM Plex Sans" charset="0"/>
                <a:cs typeface="IBM Plex Sans" charset="0"/>
              </a:rPr>
              <a:t>and </a:t>
            </a:r>
            <a:r>
              <a:rPr lang="en-US" sz="1800" b="1" dirty="0">
                <a:solidFill>
                  <a:srgbClr val="A56EFF"/>
                </a:solidFill>
                <a:latin typeface="+mn-lt"/>
                <a:ea typeface="IBM Plex Sans" charset="0"/>
                <a:cs typeface="IBM Plex Sans" charset="0"/>
              </a:rPr>
              <a:t>expertise in cybersecurity, </a:t>
            </a:r>
            <a:r>
              <a:rPr lang="en-US" sz="1800" dirty="0">
                <a:latin typeface="+mn-lt"/>
                <a:ea typeface="IBM Plex Sans" charset="0"/>
                <a:cs typeface="IBM Plex Sans" charset="0"/>
              </a:rPr>
              <a:t>along with </a:t>
            </a:r>
            <a:r>
              <a:rPr lang="en-US" sz="1800" b="1" dirty="0">
                <a:solidFill>
                  <a:srgbClr val="A56EFF"/>
                </a:solidFill>
                <a:latin typeface="+mn-lt"/>
                <a:ea typeface="IBM Plex Sans" charset="0"/>
                <a:cs typeface="IBM Plex Sans" charset="0"/>
              </a:rPr>
              <a:t>heightened emotional intelligence.</a:t>
            </a:r>
            <a:endParaRPr lang="en-US" sz="1800" dirty="0">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3082832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7F7D0-69D7-46B2-35CD-004F10CDABD7}"/>
              </a:ext>
            </a:extLst>
          </p:cNvPr>
          <p:cNvSpPr>
            <a:spLocks noGrp="1"/>
          </p:cNvSpPr>
          <p:nvPr>
            <p:ph type="title"/>
          </p:nvPr>
        </p:nvSpPr>
        <p:spPr/>
        <p:txBody>
          <a:bodyPr/>
          <a:lstStyle/>
          <a:p>
            <a:r>
              <a:rPr lang="en-US" sz="3200" dirty="0">
                <a:solidFill>
                  <a:schemeClr val="accent2"/>
                </a:solidFill>
              </a:rPr>
              <a:t>What CEOs need to </a:t>
            </a:r>
            <a:r>
              <a:rPr lang="en-US" sz="3200" b="1" dirty="0">
                <a:solidFill>
                  <a:schemeClr val="accent2"/>
                </a:solidFill>
                <a:latin typeface="IBM Plex Sans SmBld" panose="020B0503050203000203" pitchFamily="34" charset="0"/>
              </a:rPr>
              <a:t>do</a:t>
            </a:r>
            <a:endParaRPr lang="en-US" sz="3200" dirty="0">
              <a:solidFill>
                <a:schemeClr val="accent2"/>
              </a:solidFill>
            </a:endParaRPr>
          </a:p>
        </p:txBody>
      </p:sp>
      <p:sp>
        <p:nvSpPr>
          <p:cNvPr id="4" name="Text Placeholder 3">
            <a:extLst>
              <a:ext uri="{FF2B5EF4-FFF2-40B4-BE49-F238E27FC236}">
                <a16:creationId xmlns:a16="http://schemas.microsoft.com/office/drawing/2014/main" id="{9E9C6F61-5129-2B26-1F10-12B51EC26CD0}"/>
              </a:ext>
            </a:extLst>
          </p:cNvPr>
          <p:cNvSpPr>
            <a:spLocks noGrp="1"/>
          </p:cNvSpPr>
          <p:nvPr>
            <p:ph type="body" sz="quarter" idx="13"/>
          </p:nvPr>
        </p:nvSpPr>
        <p:spPr/>
        <p:txBody>
          <a:bodyPr/>
          <a:lstStyle/>
          <a:p>
            <a:r>
              <a:rPr lang="en-US" sz="1800" b="1" dirty="0">
                <a:solidFill>
                  <a:schemeClr val="accent2"/>
                </a:solidFill>
              </a:rPr>
              <a:t>Make gen AI upskilling an advancement opportunity. </a:t>
            </a:r>
            <a:r>
              <a:rPr lang="en-US" sz="1800" dirty="0"/>
              <a:t>Open new doors for top performers, and those with future potential, who are willing to revolutionize workflows.</a:t>
            </a:r>
            <a:endParaRPr lang="en-US" dirty="0"/>
          </a:p>
        </p:txBody>
      </p:sp>
      <p:sp>
        <p:nvSpPr>
          <p:cNvPr id="5" name="Text Placeholder 4">
            <a:extLst>
              <a:ext uri="{FF2B5EF4-FFF2-40B4-BE49-F238E27FC236}">
                <a16:creationId xmlns:a16="http://schemas.microsoft.com/office/drawing/2014/main" id="{9661EB9F-ACE3-82E7-3557-312A323676CF}"/>
              </a:ext>
            </a:extLst>
          </p:cNvPr>
          <p:cNvSpPr>
            <a:spLocks noGrp="1"/>
          </p:cNvSpPr>
          <p:nvPr>
            <p:ph type="body" sz="quarter" idx="14"/>
          </p:nvPr>
        </p:nvSpPr>
        <p:spPr/>
        <p:txBody>
          <a:bodyPr/>
          <a:lstStyle/>
          <a:p>
            <a:r>
              <a:rPr lang="en-US" sz="1800" b="1" dirty="0">
                <a:solidFill>
                  <a:schemeClr val="accent2"/>
                </a:solidFill>
              </a:rPr>
              <a:t>Crystallize a culture of curiosity. </a:t>
            </a:r>
            <a:r>
              <a:rPr lang="en-US" sz="1800" dirty="0"/>
              <a:t>Make gen AI central to team building. Use it to create clear feedback loops where they don’t exist today and distribute learnings and insights that previously sat on a shelf in a binder.</a:t>
            </a:r>
            <a:endParaRPr lang="en-US" dirty="0"/>
          </a:p>
        </p:txBody>
      </p:sp>
      <p:sp>
        <p:nvSpPr>
          <p:cNvPr id="6" name="Text Placeholder 5">
            <a:extLst>
              <a:ext uri="{FF2B5EF4-FFF2-40B4-BE49-F238E27FC236}">
                <a16:creationId xmlns:a16="http://schemas.microsoft.com/office/drawing/2014/main" id="{FBA626BB-FDCC-AE13-D076-236EAEF8AA53}"/>
              </a:ext>
            </a:extLst>
          </p:cNvPr>
          <p:cNvSpPr>
            <a:spLocks noGrp="1"/>
          </p:cNvSpPr>
          <p:nvPr>
            <p:ph type="body" sz="quarter" idx="15"/>
          </p:nvPr>
        </p:nvSpPr>
        <p:spPr>
          <a:xfrm>
            <a:off x="11201398" y="2057400"/>
            <a:ext cx="2971802" cy="5486400"/>
          </a:xfrm>
        </p:spPr>
        <p:txBody>
          <a:bodyPr/>
          <a:lstStyle/>
          <a:p>
            <a:r>
              <a:rPr lang="en-US" sz="1800" b="1" dirty="0">
                <a:solidFill>
                  <a:schemeClr val="accent2"/>
                </a:solidFill>
              </a:rPr>
              <a:t>Redefine ways of working. </a:t>
            </a:r>
            <a:r>
              <a:rPr lang="en-US" sz="1800" dirty="0"/>
              <a:t>Use gen AI-augmented process mining to analyze how work is done, where bottlenecks and inefficiencies exist, and how to remediate them—including how decision-making can be accelerated and improved at scale.</a:t>
            </a:r>
            <a:endParaRPr lang="en-US" dirty="0"/>
          </a:p>
        </p:txBody>
      </p:sp>
      <p:sp>
        <p:nvSpPr>
          <p:cNvPr id="8" name="Text Placeholder 7">
            <a:extLst>
              <a:ext uri="{FF2B5EF4-FFF2-40B4-BE49-F238E27FC236}">
                <a16:creationId xmlns:a16="http://schemas.microsoft.com/office/drawing/2014/main" id="{A41BC7DC-6BA6-DFF9-C18A-E39685D5AE1A}"/>
              </a:ext>
            </a:extLst>
          </p:cNvPr>
          <p:cNvSpPr>
            <a:spLocks noGrp="1"/>
          </p:cNvSpPr>
          <p:nvPr>
            <p:ph type="body" sz="quarter" idx="18"/>
          </p:nvPr>
        </p:nvSpPr>
        <p:spPr/>
        <p:txBody>
          <a:bodyPr/>
          <a:lstStyle/>
          <a:p>
            <a:r>
              <a:rPr lang="en-US" dirty="0"/>
              <a:t>Skills</a:t>
            </a:r>
          </a:p>
        </p:txBody>
      </p:sp>
      <p:sp>
        <p:nvSpPr>
          <p:cNvPr id="11" name="Text Placeholder 2">
            <a:extLst>
              <a:ext uri="{FF2B5EF4-FFF2-40B4-BE49-F238E27FC236}">
                <a16:creationId xmlns:a16="http://schemas.microsoft.com/office/drawing/2014/main" id="{F3D1B34F-8E48-FD1F-6CBF-4325362E242C}"/>
              </a:ext>
            </a:extLst>
          </p:cNvPr>
          <p:cNvSpPr txBox="1">
            <a:spLocks/>
          </p:cNvSpPr>
          <p:nvPr/>
        </p:nvSpPr>
        <p:spPr>
          <a:xfrm>
            <a:off x="457200" y="2057400"/>
            <a:ext cx="2971800" cy="5486400"/>
          </a:xfrm>
          <a:prstGeom prst="rect">
            <a:avLst/>
          </a:prstGeom>
          <a:ln w="3175">
            <a:noFill/>
          </a:ln>
        </p:spPr>
        <p:txBody>
          <a:bodyPr vert="horz" lIns="0" tIns="18360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6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2800" kern="0" dirty="0">
                <a:ea typeface="Times New Roman" panose="02020603050405020304" pitchFamily="18" charset="0"/>
                <a:cs typeface="Calibri" panose="020F0502020204030204" pitchFamily="34" charset="0"/>
              </a:rPr>
              <a:t>Rethink your operating model to unlock creativity</a:t>
            </a:r>
            <a:endParaRPr lang="en-IN" sz="2800" kern="0"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08872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F57A1B-6B25-DDC0-EF2F-13EA5AE5B8C0}"/>
              </a:ext>
            </a:extLst>
          </p:cNvPr>
          <p:cNvSpPr txBox="1"/>
          <p:nvPr/>
        </p:nvSpPr>
        <p:spPr>
          <a:xfrm>
            <a:off x="9630888" y="4156364"/>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sp>
        <p:nvSpPr>
          <p:cNvPr id="4" name="TextBox 3">
            <a:extLst>
              <a:ext uri="{FF2B5EF4-FFF2-40B4-BE49-F238E27FC236}">
                <a16:creationId xmlns:a16="http://schemas.microsoft.com/office/drawing/2014/main" id="{E8A5A35C-D0F0-8C2E-3DA4-3B7903DEDD8C}"/>
              </a:ext>
            </a:extLst>
          </p:cNvPr>
          <p:cNvSpPr txBox="1"/>
          <p:nvPr/>
        </p:nvSpPr>
        <p:spPr>
          <a:xfrm>
            <a:off x="9452758" y="4168239"/>
            <a:ext cx="0" cy="0"/>
          </a:xfrm>
          <a:prstGeom prst="rect">
            <a:avLst/>
          </a:prstGeom>
          <a:noFill/>
        </p:spPr>
        <p:txBody>
          <a:bodyPr wrap="none" lIns="0" tIns="0" rIns="0" bIns="0" rtlCol="0">
            <a:noAutofit/>
          </a:bodyPr>
          <a:lstStyle/>
          <a:p>
            <a:pPr algn="l">
              <a:lnSpc>
                <a:spcPct val="110000"/>
              </a:lnSpc>
              <a:spcBef>
                <a:spcPts val="1800"/>
              </a:spcBef>
            </a:pPr>
            <a:endParaRPr lang="en-US" sz="1800" dirty="0" err="1">
              <a:solidFill>
                <a:schemeClr val="tx1"/>
              </a:solidFill>
              <a:latin typeface="+mn-lt"/>
              <a:ea typeface="IBM Plex Sans" charset="0"/>
              <a:cs typeface="IBM Plex Sans" charset="0"/>
            </a:endParaRPr>
          </a:p>
        </p:txBody>
      </p:sp>
      <p:pic>
        <p:nvPicPr>
          <p:cNvPr id="5" name="Content Placeholder 11" descr="A person standing in front of a group of people sitting in chairs&#10;&#10;Description automatically generated with medium confidence">
            <a:extLst>
              <a:ext uri="{FF2B5EF4-FFF2-40B4-BE49-F238E27FC236}">
                <a16:creationId xmlns:a16="http://schemas.microsoft.com/office/drawing/2014/main" id="{6887D43E-03CF-2866-CFF4-17F24AE1240E}"/>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86300" y="1666528"/>
            <a:ext cx="6604993" cy="4953745"/>
          </a:xfrm>
          <a:prstGeom prst="rect">
            <a:avLst/>
          </a:prstGeom>
          <a:solidFill>
            <a:schemeClr val="bg1"/>
          </a:solidFill>
        </p:spPr>
      </p:pic>
      <p:graphicFrame>
        <p:nvGraphicFramePr>
          <p:cNvPr id="6" name="Table 6">
            <a:extLst>
              <a:ext uri="{FF2B5EF4-FFF2-40B4-BE49-F238E27FC236}">
                <a16:creationId xmlns:a16="http://schemas.microsoft.com/office/drawing/2014/main" id="{D0F7727B-F9DB-3C29-4AAD-A4328F485F49}"/>
              </a:ext>
            </a:extLst>
          </p:cNvPr>
          <p:cNvGraphicFramePr>
            <a:graphicFrameLocks noGrp="1"/>
          </p:cNvGraphicFramePr>
          <p:nvPr>
            <p:extLst>
              <p:ext uri="{D42A27DB-BD31-4B8C-83A1-F6EECF244321}">
                <p14:modId xmlns:p14="http://schemas.microsoft.com/office/powerpoint/2010/main" val="3887435811"/>
              </p:ext>
            </p:extLst>
          </p:nvPr>
        </p:nvGraphicFramePr>
        <p:xfrm>
          <a:off x="7305058" y="2386608"/>
          <a:ext cx="7056784" cy="3947070"/>
        </p:xfrm>
        <a:graphic>
          <a:graphicData uri="http://schemas.openxmlformats.org/drawingml/2006/table">
            <a:tbl>
              <a:tblPr firstRow="1" bandRow="1">
                <a:tableStyleId>{5C22544A-7EE6-4342-B048-85BDC9FD1C3A}</a:tableStyleId>
              </a:tblPr>
              <a:tblGrid>
                <a:gridCol w="2088232">
                  <a:extLst>
                    <a:ext uri="{9D8B030D-6E8A-4147-A177-3AD203B41FA5}">
                      <a16:colId xmlns:a16="http://schemas.microsoft.com/office/drawing/2014/main" val="4284940107"/>
                    </a:ext>
                  </a:extLst>
                </a:gridCol>
                <a:gridCol w="4968552">
                  <a:extLst>
                    <a:ext uri="{9D8B030D-6E8A-4147-A177-3AD203B41FA5}">
                      <a16:colId xmlns:a16="http://schemas.microsoft.com/office/drawing/2014/main" val="4070713648"/>
                    </a:ext>
                  </a:extLst>
                </a:gridCol>
              </a:tblGrid>
              <a:tr h="411063">
                <a:tc gridSpan="2">
                  <a:txBody>
                    <a:bodyPr/>
                    <a:lstStyle/>
                    <a:p>
                      <a:pPr marL="0" marR="0" lvl="0" indent="0" algn="l" defTabSz="1160222" rtl="0" eaLnBrk="1" fontAlgn="auto" latinLnBrk="0" hangingPunct="1">
                        <a:lnSpc>
                          <a:spcPct val="100000"/>
                        </a:lnSpc>
                        <a:spcBef>
                          <a:spcPts val="0"/>
                        </a:spcBef>
                        <a:spcAft>
                          <a:spcPts val="0"/>
                        </a:spcAft>
                        <a:buClrTx/>
                        <a:buSzTx/>
                        <a:buFontTx/>
                        <a:buNone/>
                        <a:tabLst/>
                        <a:defRPr/>
                      </a:pPr>
                      <a:r>
                        <a:rPr lang="en-US" sz="1600" b="1" dirty="0">
                          <a:latin typeface="IBM Plex Sans SmBld" panose="020B0503050203000203" pitchFamily="34" charset="0"/>
                          <a:ea typeface="IBM Plex Sans" charset="0"/>
                          <a:cs typeface="IBM Plex Sans" charset="0"/>
                        </a:rPr>
                        <a:t>Links to additional content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2714490768"/>
                  </a:ext>
                </a:extLst>
              </a:tr>
              <a:tr h="669057">
                <a:tc>
                  <a:txBody>
                    <a:bodyPr/>
                    <a:lstStyle/>
                    <a:p>
                      <a:r>
                        <a:rPr lang="en-US" sz="1400" dirty="0">
                          <a:solidFill>
                            <a:schemeClr val="tx1"/>
                          </a:solidFill>
                          <a:hlinkClick r:id="rId3"/>
                        </a:rPr>
                        <a:t>IBV Main Page</a:t>
                      </a:r>
                      <a:endParaRPr lang="en-US" sz="1400"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hlinkClick r:id="rId4"/>
                        </a:rPr>
                        <a:t>ibm.com/</a:t>
                      </a:r>
                      <a:r>
                        <a:rPr lang="en-US" sz="1400" dirty="0" err="1">
                          <a:solidFill>
                            <a:schemeClr val="tx1"/>
                          </a:solidFill>
                          <a:hlinkClick r:id="rId4"/>
                        </a:rPr>
                        <a:t>ibv</a:t>
                      </a:r>
                      <a:endParaRPr lang="en-US" sz="1400"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43278863"/>
                  </a:ext>
                </a:extLst>
              </a:tr>
              <a:tr h="955650">
                <a:tc>
                  <a:txBody>
                    <a:bodyPr/>
                    <a:lstStyle/>
                    <a:p>
                      <a:r>
                        <a:rPr lang="en-US" sz="1400" dirty="0">
                          <a:solidFill>
                            <a:schemeClr val="tx1"/>
                          </a:solidFill>
                          <a:hlinkClick r:id="rId5"/>
                        </a:rPr>
                        <a:t>The CEOs Guide to Generative AI</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hlinkClick r:id="rId5"/>
                        </a:rPr>
                        <a:t>https://</a:t>
                      </a:r>
                      <a:r>
                        <a:rPr lang="en-US" sz="1400" dirty="0" err="1">
                          <a:solidFill>
                            <a:schemeClr val="tx1"/>
                          </a:solidFill>
                          <a:hlinkClick r:id="rId5"/>
                        </a:rPr>
                        <a:t>www.ibm.com</a:t>
                      </a:r>
                      <a:r>
                        <a:rPr lang="en-US" sz="1400" dirty="0">
                          <a:solidFill>
                            <a:schemeClr val="tx1"/>
                          </a:solidFill>
                          <a:hlinkClick r:id="rId5"/>
                        </a:rPr>
                        <a:t>/thought-leadership/institute-business-value/</a:t>
                      </a:r>
                      <a:r>
                        <a:rPr lang="en-US" sz="1400" dirty="0" err="1">
                          <a:solidFill>
                            <a:schemeClr val="tx1"/>
                          </a:solidFill>
                          <a:hlinkClick r:id="rId5"/>
                        </a:rPr>
                        <a:t>en</a:t>
                      </a:r>
                      <a:r>
                        <a:rPr lang="en-US" sz="1400" dirty="0">
                          <a:solidFill>
                            <a:schemeClr val="tx1"/>
                          </a:solidFill>
                          <a:hlinkClick r:id="rId5"/>
                        </a:rPr>
                        <a:t>-us/report/</a:t>
                      </a:r>
                      <a:r>
                        <a:rPr lang="en-US" sz="1400" dirty="0" err="1">
                          <a:solidFill>
                            <a:schemeClr val="tx1"/>
                          </a:solidFill>
                          <a:hlinkClick r:id="rId5"/>
                        </a:rPr>
                        <a:t>ceo</a:t>
                      </a:r>
                      <a:r>
                        <a:rPr lang="en-US" sz="1400" dirty="0">
                          <a:solidFill>
                            <a:schemeClr val="tx1"/>
                          </a:solidFill>
                          <a:hlinkClick r:id="rId5"/>
                        </a:rPr>
                        <a:t>-generative-ai</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95196835"/>
                  </a:ext>
                </a:extLst>
              </a:tr>
              <a:tr h="955650">
                <a:tc>
                  <a:txBody>
                    <a:bodyPr/>
                    <a:lstStyle/>
                    <a:p>
                      <a:r>
                        <a:rPr lang="en-US" sz="1400" dirty="0">
                          <a:solidFill>
                            <a:schemeClr val="tx1"/>
                          </a:solidFill>
                          <a:hlinkClick r:id="rId6"/>
                        </a:rPr>
                        <a:t>Generative AI: The state of the market</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hlinkClick r:id="rId6"/>
                        </a:rPr>
                        <a:t>https://</a:t>
                      </a:r>
                      <a:r>
                        <a:rPr lang="en-US" sz="1400" dirty="0" err="1">
                          <a:solidFill>
                            <a:schemeClr val="tx1"/>
                          </a:solidFill>
                          <a:hlinkClick r:id="rId6"/>
                        </a:rPr>
                        <a:t>www.ibm.com</a:t>
                      </a:r>
                      <a:r>
                        <a:rPr lang="en-US" sz="1400" dirty="0">
                          <a:solidFill>
                            <a:schemeClr val="tx1"/>
                          </a:solidFill>
                          <a:hlinkClick r:id="rId6"/>
                        </a:rPr>
                        <a:t>/thought-leadership/institute-business-value/</a:t>
                      </a:r>
                      <a:r>
                        <a:rPr lang="en-US" sz="1400" dirty="0" err="1">
                          <a:solidFill>
                            <a:schemeClr val="tx1"/>
                          </a:solidFill>
                          <a:hlinkClick r:id="rId6"/>
                        </a:rPr>
                        <a:t>en</a:t>
                      </a:r>
                      <a:r>
                        <a:rPr lang="en-US" sz="1400" dirty="0">
                          <a:solidFill>
                            <a:schemeClr val="tx1"/>
                          </a:solidFill>
                          <a:hlinkClick r:id="rId6"/>
                        </a:rPr>
                        <a:t>-us/report/generative-ai-enterprise-priorities</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3340283"/>
                  </a:ext>
                </a:extLst>
              </a:tr>
              <a:tr h="955650">
                <a:tc>
                  <a:txBody>
                    <a:bodyPr/>
                    <a:lstStyle/>
                    <a:p>
                      <a:r>
                        <a:rPr lang="en-US" sz="1400" dirty="0">
                          <a:solidFill>
                            <a:schemeClr val="tx1"/>
                          </a:solidFill>
                          <a:hlinkClick r:id="rId7"/>
                        </a:rPr>
                        <a:t>A new frontier for the future of work</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dirty="0">
                          <a:solidFill>
                            <a:schemeClr val="tx1"/>
                          </a:solidFill>
                          <a:hlinkClick r:id="rId7"/>
                        </a:rPr>
                        <a:t>https://</a:t>
                      </a:r>
                      <a:r>
                        <a:rPr lang="en-US" sz="1400" dirty="0" err="1">
                          <a:solidFill>
                            <a:schemeClr val="tx1"/>
                          </a:solidFill>
                          <a:hlinkClick r:id="rId7"/>
                        </a:rPr>
                        <a:t>www.ibm.com</a:t>
                      </a:r>
                      <a:r>
                        <a:rPr lang="en-US" sz="1400" dirty="0">
                          <a:solidFill>
                            <a:schemeClr val="tx1"/>
                          </a:solidFill>
                          <a:hlinkClick r:id="rId7"/>
                        </a:rPr>
                        <a:t>/thought-leadership/institute-business-value/</a:t>
                      </a:r>
                      <a:r>
                        <a:rPr lang="en-US" sz="1400" dirty="0" err="1">
                          <a:solidFill>
                            <a:schemeClr val="tx1"/>
                          </a:solidFill>
                          <a:hlinkClick r:id="rId7"/>
                        </a:rPr>
                        <a:t>en</a:t>
                      </a:r>
                      <a:r>
                        <a:rPr lang="en-US" sz="1400" dirty="0">
                          <a:solidFill>
                            <a:schemeClr val="tx1"/>
                          </a:solidFill>
                          <a:hlinkClick r:id="rId7"/>
                        </a:rPr>
                        <a:t>-us/report/</a:t>
                      </a:r>
                      <a:r>
                        <a:rPr lang="en-US" sz="1400" dirty="0" err="1">
                          <a:solidFill>
                            <a:schemeClr val="tx1"/>
                          </a:solidFill>
                          <a:hlinkClick r:id="rId7"/>
                        </a:rPr>
                        <a:t>ceo</a:t>
                      </a:r>
                      <a:r>
                        <a:rPr lang="en-US" sz="1400" dirty="0">
                          <a:solidFill>
                            <a:schemeClr val="tx1"/>
                          </a:solidFill>
                          <a:hlinkClick r:id="rId7"/>
                        </a:rPr>
                        <a:t>-generative-ai/talent-skills</a:t>
                      </a:r>
                      <a:endParaRPr lang="en-US" sz="14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82792458"/>
                  </a:ext>
                </a:extLst>
              </a:tr>
            </a:tbl>
          </a:graphicData>
        </a:graphic>
      </p:graphicFrame>
    </p:spTree>
    <p:extLst>
      <p:ext uri="{BB962C8B-B14F-4D97-AF65-F5344CB8AC3E}">
        <p14:creationId xmlns:p14="http://schemas.microsoft.com/office/powerpoint/2010/main" val="18668157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0064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10">
            <a:extLst>
              <a:ext uri="{FF2B5EF4-FFF2-40B4-BE49-F238E27FC236}">
                <a16:creationId xmlns:a16="http://schemas.microsoft.com/office/drawing/2014/main" id="{12F9DDFC-51C7-2357-1C43-5DF5759BE476}"/>
              </a:ext>
            </a:extLst>
          </p:cNvPr>
          <p:cNvPicPr>
            <a:picLocks/>
          </p:cNvPicPr>
          <p:nvPr/>
        </p:nvPicPr>
        <p:blipFill>
          <a:blip r:embed="rId3">
            <a:extLst>
              <a:ext uri="{28A0092B-C50C-407E-A947-70E740481C1C}">
                <a14:useLocalDpi xmlns:a14="http://schemas.microsoft.com/office/drawing/2010/main"/>
              </a:ext>
            </a:extLst>
          </a:blip>
          <a:srcRect/>
          <a:stretch/>
        </p:blipFill>
        <p:spPr>
          <a:xfrm>
            <a:off x="7772399" y="457199"/>
            <a:ext cx="6400800" cy="7204173"/>
          </a:xfrm>
          <a:prstGeom prst="rect">
            <a:avLst/>
          </a:prstGeom>
        </p:spPr>
      </p:pic>
      <p:sp>
        <p:nvSpPr>
          <p:cNvPr id="3" name="Title 2"/>
          <p:cNvSpPr>
            <a:spLocks noGrp="1"/>
          </p:cNvSpPr>
          <p:nvPr>
            <p:ph type="title"/>
          </p:nvPr>
        </p:nvSpPr>
        <p:spPr/>
        <p:txBody>
          <a:bodyPr/>
          <a:lstStyle/>
          <a:p>
            <a:r>
              <a:rPr lang="en-US" dirty="0">
                <a:solidFill>
                  <a:schemeClr val="tx1"/>
                </a:solidFill>
                <a:ea typeface="IBM Plex Sans" charset="0"/>
                <a:cs typeface="IBM Plex Sans" charset="0"/>
              </a:rPr>
              <a:t>Generative AI in Talent &amp; skills</a:t>
            </a:r>
          </a:p>
        </p:txBody>
      </p:sp>
      <p:sp>
        <p:nvSpPr>
          <p:cNvPr id="6" name="Rectangle 5"/>
          <p:cNvSpPr/>
          <p:nvPr/>
        </p:nvSpPr>
        <p:spPr>
          <a:xfrm>
            <a:off x="13853129" y="7838414"/>
            <a:ext cx="65" cy="215444"/>
          </a:xfrm>
          <a:prstGeom prst="rect">
            <a:avLst/>
          </a:prstGeom>
          <a:gradFill>
            <a:gsLst>
              <a:gs pos="35000">
                <a:srgbClr val="162B3B">
                  <a:alpha val="57000"/>
                </a:srgbClr>
              </a:gs>
              <a:gs pos="93000">
                <a:srgbClr val="345373">
                  <a:alpha val="0"/>
                </a:srgbClr>
              </a:gs>
            </a:gsLst>
            <a:path path="rect">
              <a:fillToRect l="50000" t="50000" r="50000" b="50000"/>
            </a:path>
          </a:gradFill>
        </p:spPr>
        <p:txBody>
          <a:bodyPr wrap="none" lIns="0" tIns="0" rIns="0" bIns="0" rtlCol="0" anchor="ctr">
            <a:spAutoFit/>
          </a:bodyPr>
          <a:lstStyle/>
          <a:p>
            <a:pPr marL="0" marR="0" lvl="0" indent="0" algn="ctr" defTabSz="1097573"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E5F6FF"/>
              </a:solidFill>
              <a:effectLst/>
              <a:uLnTx/>
              <a:uFillTx/>
              <a:latin typeface="Arial Regular" charset="0"/>
              <a:ea typeface="+mn-ea"/>
              <a:cs typeface="+mn-cs"/>
            </a:endParaRPr>
          </a:p>
        </p:txBody>
      </p:sp>
      <p:pic>
        <p:nvPicPr>
          <p:cNvPr id="7" name="Picture 6"/>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3670557" y="7821792"/>
            <a:ext cx="593808" cy="239562"/>
          </a:xfrm>
          <a:prstGeom prst="rect">
            <a:avLst/>
          </a:prstGeom>
          <a:noFill/>
        </p:spPr>
      </p:pic>
      <p:sp>
        <p:nvSpPr>
          <p:cNvPr id="2" name="Content Placeholder 3">
            <a:extLst>
              <a:ext uri="{FF2B5EF4-FFF2-40B4-BE49-F238E27FC236}">
                <a16:creationId xmlns:a16="http://schemas.microsoft.com/office/drawing/2014/main" id="{3535D0A0-ABCF-08A3-629F-10923F7F970B}"/>
              </a:ext>
            </a:extLst>
          </p:cNvPr>
          <p:cNvSpPr txBox="1">
            <a:spLocks/>
          </p:cNvSpPr>
          <p:nvPr/>
        </p:nvSpPr>
        <p:spPr>
          <a:xfrm>
            <a:off x="457200" y="4114799"/>
            <a:ext cx="6629398" cy="3546573"/>
          </a:xfrm>
          <a:prstGeom prst="rect">
            <a:avLst/>
          </a:prstGeom>
        </p:spPr>
        <p:txBody>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endParaRPr lang="en-US" sz="2000" kern="0" dirty="0"/>
          </a:p>
          <a:p>
            <a:pPr defTabSz="914400"/>
            <a:endParaRPr lang="en-US" sz="2000" kern="0" dirty="0"/>
          </a:p>
          <a:p>
            <a:pPr defTabSz="914400"/>
            <a:r>
              <a:rPr lang="en-US" sz="2000" kern="0" dirty="0"/>
              <a:t>Nearly two-thirds (64%) of CEOs say their organization must take advantage of technologies that are changing faster than employees can adapt—and 61% say they’re pushing their organization to adopt gen AI faster than some people</a:t>
            </a:r>
          </a:p>
        </p:txBody>
      </p:sp>
    </p:spTree>
    <p:extLst>
      <p:ext uri="{BB962C8B-B14F-4D97-AF65-F5344CB8AC3E}">
        <p14:creationId xmlns:p14="http://schemas.microsoft.com/office/powerpoint/2010/main" val="2438396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DCFD670-A5A6-E264-535C-61AA55CCBCED}"/>
              </a:ext>
            </a:extLst>
          </p:cNvPr>
          <p:cNvSpPr>
            <a:spLocks noGrp="1"/>
          </p:cNvSpPr>
          <p:nvPr>
            <p:ph idx="1"/>
          </p:nvPr>
        </p:nvSpPr>
        <p:spPr>
          <a:xfrm>
            <a:off x="7772400" y="4114800"/>
            <a:ext cx="5861305" cy="3546573"/>
          </a:xfrm>
        </p:spPr>
        <p:txBody>
          <a:bodyPr/>
          <a:lstStyle/>
          <a:p>
            <a:r>
              <a:rPr lang="en-US" sz="3200" b="1" dirty="0">
                <a:solidFill>
                  <a:schemeClr val="accent2"/>
                </a:solidFill>
                <a:latin typeface="IBM Plex Sans SmBld" panose="020B0503050203000203" pitchFamily="34" charset="0"/>
              </a:rPr>
              <a:t>People.</a:t>
            </a:r>
          </a:p>
          <a:p>
            <a:r>
              <a:rPr lang="en-US" sz="3200" dirty="0"/>
              <a:t>Readiness.</a:t>
            </a:r>
          </a:p>
          <a:p>
            <a:r>
              <a:rPr lang="en-US" sz="3200" dirty="0"/>
              <a:t>Skills. </a:t>
            </a:r>
          </a:p>
        </p:txBody>
      </p:sp>
      <p:sp>
        <p:nvSpPr>
          <p:cNvPr id="16" name="Title 1">
            <a:extLst>
              <a:ext uri="{FF2B5EF4-FFF2-40B4-BE49-F238E27FC236}">
                <a16:creationId xmlns:a16="http://schemas.microsoft.com/office/drawing/2014/main" id="{1924F7B2-4DE2-D143-BEFB-71BD13F9E4EC}"/>
              </a:ext>
            </a:extLst>
          </p:cNvPr>
          <p:cNvSpPr txBox="1">
            <a:spLocks/>
          </p:cNvSpPr>
          <p:nvPr/>
        </p:nvSpPr>
        <p:spPr>
          <a:xfrm>
            <a:off x="996695" y="4294531"/>
            <a:ext cx="6008914" cy="24656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1536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lnSpc>
                <a:spcPct val="110000"/>
              </a:lnSpc>
            </a:pPr>
            <a:endParaRPr lang="en-US" sz="2000" kern="0" dirty="0">
              <a:solidFill>
                <a:schemeClr val="tx1"/>
              </a:solidFill>
              <a:latin typeface="IBM Plex Sans Medm" panose="020B0503050203000203" pitchFamily="34" charset="0"/>
            </a:endParaRPr>
          </a:p>
        </p:txBody>
      </p:sp>
      <p:sp>
        <p:nvSpPr>
          <p:cNvPr id="3" name="Title 1">
            <a:extLst>
              <a:ext uri="{FF2B5EF4-FFF2-40B4-BE49-F238E27FC236}">
                <a16:creationId xmlns:a16="http://schemas.microsoft.com/office/drawing/2014/main" id="{16C73689-59D1-AE70-4801-DCA756624FDD}"/>
              </a:ext>
            </a:extLst>
          </p:cNvPr>
          <p:cNvSpPr txBox="1">
            <a:spLocks/>
          </p:cNvSpPr>
          <p:nvPr/>
        </p:nvSpPr>
        <p:spPr>
          <a:xfrm>
            <a:off x="457200" y="457200"/>
            <a:ext cx="10744200" cy="2667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5400" b="0" i="0">
                <a:solidFill>
                  <a:schemeClr val="accent3"/>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sz="8000" kern="0" dirty="0">
                <a:solidFill>
                  <a:schemeClr val="tx1"/>
                </a:solidFill>
              </a:rPr>
              <a:t>Three things</a:t>
            </a:r>
            <a:br>
              <a:rPr lang="en-US" sz="4400" kern="0" dirty="0">
                <a:solidFill>
                  <a:schemeClr val="tx1"/>
                </a:solidFill>
              </a:rPr>
            </a:br>
            <a:endParaRPr lang="en-US" sz="1600" kern="0" dirty="0">
              <a:solidFill>
                <a:schemeClr val="tx1"/>
              </a:solidFill>
              <a:latin typeface="IBM Plex Sans Medm" panose="020B0503050203000203" pitchFamily="34" charset="0"/>
            </a:endParaRPr>
          </a:p>
        </p:txBody>
      </p:sp>
    </p:spTree>
    <p:extLst>
      <p:ext uri="{BB962C8B-B14F-4D97-AF65-F5344CB8AC3E}">
        <p14:creationId xmlns:p14="http://schemas.microsoft.com/office/powerpoint/2010/main" val="105146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36">
            <a:extLst>
              <a:ext uri="{FF2B5EF4-FFF2-40B4-BE49-F238E27FC236}">
                <a16:creationId xmlns:a16="http://schemas.microsoft.com/office/drawing/2014/main" id="{77316AFF-2146-938A-88CC-E08582712F1A}"/>
              </a:ext>
            </a:extLst>
          </p:cNvPr>
          <p:cNvGraphicFramePr>
            <a:graphicFrameLocks noChangeAspect="1"/>
          </p:cNvGraphicFramePr>
          <p:nvPr>
            <p:extLst>
              <p:ext uri="{D42A27DB-BD31-4B8C-83A1-F6EECF244321}">
                <p14:modId xmlns:p14="http://schemas.microsoft.com/office/powerpoint/2010/main" val="3298871189"/>
              </p:ext>
            </p:extLst>
          </p:nvPr>
        </p:nvGraphicFramePr>
        <p:xfrm>
          <a:off x="6701958" y="2224506"/>
          <a:ext cx="4521896" cy="2935682"/>
        </p:xfrm>
        <a:graphic>
          <a:graphicData uri="http://schemas.openxmlformats.org/drawingml/2006/chart">
            <c:chart xmlns:c="http://schemas.openxmlformats.org/drawingml/2006/chart" xmlns:r="http://schemas.openxmlformats.org/officeDocument/2006/relationships" r:id="rId3"/>
          </a:graphicData>
        </a:graphic>
      </p:graphicFrame>
      <p:sp>
        <p:nvSpPr>
          <p:cNvPr id="14" name="Title 7"/>
          <p:cNvSpPr>
            <a:spLocks noGrp="1"/>
          </p:cNvSpPr>
          <p:nvPr>
            <p:ph type="title"/>
          </p:nvPr>
        </p:nvSpPr>
        <p:spPr/>
        <p:txBody>
          <a:bodyPr/>
          <a:lstStyle/>
          <a:p>
            <a:r>
              <a:rPr lang="en-US" dirty="0">
                <a:solidFill>
                  <a:schemeClr val="accent2"/>
                </a:solidFill>
              </a:rPr>
              <a:t>What CEOs need to </a:t>
            </a:r>
            <a:r>
              <a:rPr lang="en-US" b="1" dirty="0">
                <a:solidFill>
                  <a:schemeClr val="accent2"/>
                </a:solidFill>
                <a:latin typeface="IBM Plex Sans SmBld" panose="020B0503050203000203" pitchFamily="34" charset="0"/>
              </a:rPr>
              <a:t>know</a:t>
            </a:r>
            <a:endParaRPr lang="en-US" dirty="0">
              <a:solidFill>
                <a:schemeClr val="accent2"/>
              </a:solidFill>
            </a:endParaRPr>
          </a:p>
        </p:txBody>
      </p:sp>
      <p:sp>
        <p:nvSpPr>
          <p:cNvPr id="2" name="Content Placeholder 1"/>
          <p:cNvSpPr>
            <a:spLocks noGrp="1"/>
          </p:cNvSpPr>
          <p:nvPr>
            <p:ph sz="quarter" idx="13"/>
          </p:nvPr>
        </p:nvSpPr>
        <p:spPr>
          <a:noFill/>
          <a:ln>
            <a:noFill/>
          </a:ln>
        </p:spPr>
        <p:txBody>
          <a:bodyPr/>
          <a:lstStyle/>
          <a:p>
            <a:r>
              <a:rPr lang="en-US" sz="2800" dirty="0"/>
              <a:t>Generative AI is all about people—how work gets done</a:t>
            </a:r>
          </a:p>
          <a:p>
            <a:endParaRPr lang="en-US" sz="2800" dirty="0"/>
          </a:p>
          <a:p>
            <a:endParaRPr lang="en-US" sz="2800" dirty="0"/>
          </a:p>
        </p:txBody>
      </p:sp>
      <p:sp>
        <p:nvSpPr>
          <p:cNvPr id="10" name="Text Placeholder 9">
            <a:extLst>
              <a:ext uri="{FF2B5EF4-FFF2-40B4-BE49-F238E27FC236}">
                <a16:creationId xmlns:a16="http://schemas.microsoft.com/office/drawing/2014/main" id="{EE5F22F9-9EDB-F2DE-666A-9315A6833480}"/>
              </a:ext>
            </a:extLst>
          </p:cNvPr>
          <p:cNvSpPr>
            <a:spLocks noGrp="1"/>
          </p:cNvSpPr>
          <p:nvPr>
            <p:ph type="body" sz="quarter" idx="19"/>
          </p:nvPr>
        </p:nvSpPr>
        <p:spPr/>
        <p:txBody>
          <a:bodyPr/>
          <a:lstStyle/>
          <a:p>
            <a:r>
              <a:rPr lang="en-US" dirty="0"/>
              <a:t>CEOs saying their organization must take advantage of technologies that are changing faster than employees can adapt.</a:t>
            </a:r>
          </a:p>
        </p:txBody>
      </p:sp>
      <p:sp>
        <p:nvSpPr>
          <p:cNvPr id="4" name="Text Placeholder 3">
            <a:extLst>
              <a:ext uri="{FF2B5EF4-FFF2-40B4-BE49-F238E27FC236}">
                <a16:creationId xmlns:a16="http://schemas.microsoft.com/office/drawing/2014/main" id="{4690FEDB-8AE5-8BDC-35FC-80385FF62E23}"/>
              </a:ext>
            </a:extLst>
          </p:cNvPr>
          <p:cNvSpPr>
            <a:spLocks noGrp="1"/>
          </p:cNvSpPr>
          <p:nvPr>
            <p:ph type="body" sz="quarter" idx="20"/>
          </p:nvPr>
        </p:nvSpPr>
        <p:spPr/>
        <p:txBody>
          <a:bodyPr/>
          <a:lstStyle/>
          <a:p>
            <a:r>
              <a:rPr lang="en-US" dirty="0"/>
              <a:t>CEOs saying culture change matters more than technical challenges for becoming data-driven organization.</a:t>
            </a:r>
          </a:p>
        </p:txBody>
      </p:sp>
      <p:sp>
        <p:nvSpPr>
          <p:cNvPr id="36" name="Rectangle 3"/>
          <p:cNvSpPr txBox="1">
            <a:spLocks noChangeArrowheads="1"/>
          </p:cNvSpPr>
          <p:nvPr/>
        </p:nvSpPr>
        <p:spPr>
          <a:xfrm>
            <a:off x="7330008" y="3106688"/>
            <a:ext cx="3657600" cy="914400"/>
          </a:xfrm>
          <a:prstGeom prst="rect">
            <a:avLst/>
          </a:prstGeom>
        </p:spPr>
        <p:txBody>
          <a:bodyPr lIns="0" tIns="0" rIns="0" bIns="0" anchor="ctr"/>
          <a:lstStyle>
            <a:lvl1pPr marL="173038" indent="-173038" algn="l" rtl="0" fontAlgn="base">
              <a:spcBef>
                <a:spcPts val="900"/>
              </a:spcBef>
              <a:spcAft>
                <a:spcPct val="0"/>
              </a:spcAft>
              <a:buClr>
                <a:srgbClr val="6D6E70"/>
              </a:buClr>
              <a:buSzPct val="90000"/>
              <a:buFont typeface="Wingdings" pitchFamily="2" charset="2"/>
              <a:buChar char="§"/>
              <a:defRPr sz="1400">
                <a:solidFill>
                  <a:srgbClr val="6D6E70"/>
                </a:solidFill>
                <a:latin typeface="Arial" pitchFamily="34" charset="0"/>
                <a:ea typeface="+mn-ea"/>
                <a:cs typeface="Arial" pitchFamily="34" charset="0"/>
              </a:defRPr>
            </a:lvl1pPr>
            <a:lvl2pPr marL="457200" indent="-228600" algn="l" rtl="0" fontAlgn="base">
              <a:spcBef>
                <a:spcPct val="0"/>
              </a:spcBef>
              <a:spcAft>
                <a:spcPct val="0"/>
              </a:spcAft>
              <a:buClr>
                <a:srgbClr val="6D6E70"/>
              </a:buClr>
              <a:buSzPct val="90000"/>
              <a:buFont typeface="Arial" charset="0"/>
              <a:buChar char="–"/>
              <a:defRPr sz="1400">
                <a:solidFill>
                  <a:srgbClr val="6D6E70"/>
                </a:solidFill>
                <a:latin typeface="Arial" pitchFamily="34" charset="0"/>
                <a:cs typeface="Arial" pitchFamily="34" charset="0"/>
              </a:defRPr>
            </a:lvl2pPr>
            <a:lvl3pPr marL="685800" indent="-228600" algn="l" rtl="0" fontAlgn="base">
              <a:spcBef>
                <a:spcPct val="0"/>
              </a:spcBef>
              <a:spcAft>
                <a:spcPct val="0"/>
              </a:spcAft>
              <a:buClr>
                <a:srgbClr val="6D6E70"/>
              </a:buClr>
              <a:buSzPct val="90000"/>
              <a:buFont typeface="Wingdings" pitchFamily="2" charset="2"/>
              <a:buChar char="§"/>
              <a:defRPr sz="1400">
                <a:solidFill>
                  <a:srgbClr val="6D6E70"/>
                </a:solidFill>
                <a:latin typeface="Arial" pitchFamily="34" charset="0"/>
                <a:cs typeface="Arial" pitchFamily="34" charset="0"/>
              </a:defRPr>
            </a:lvl3pPr>
            <a:lvl4pPr marL="1203325" indent="-173038" algn="l" rtl="0" fontAlgn="base">
              <a:spcBef>
                <a:spcPct val="20000"/>
              </a:spcBef>
              <a:spcAft>
                <a:spcPct val="0"/>
              </a:spcAft>
              <a:buClr>
                <a:schemeClr val="bg1"/>
              </a:buClr>
              <a:defRPr sz="1600">
                <a:solidFill>
                  <a:schemeClr val="bg1"/>
                </a:solidFill>
                <a:latin typeface="Arial" charset="0"/>
              </a:defRPr>
            </a:lvl4pPr>
            <a:lvl5pPr marL="1539875" indent="-163513" algn="l" rtl="0" fontAlgn="base">
              <a:spcBef>
                <a:spcPct val="20000"/>
              </a:spcBef>
              <a:spcAft>
                <a:spcPct val="0"/>
              </a:spcAft>
              <a:buClr>
                <a:schemeClr val="bg1"/>
              </a:buClr>
              <a:buChar char="»"/>
              <a:defRPr sz="1600">
                <a:solidFill>
                  <a:schemeClr val="bg1"/>
                </a:solidFill>
                <a:latin typeface="Arial" charset="0"/>
              </a:defRPr>
            </a:lvl5pPr>
            <a:lvl6pPr marL="1997075" indent="-163513" algn="l" rtl="0" fontAlgn="base">
              <a:spcBef>
                <a:spcPct val="20000"/>
              </a:spcBef>
              <a:spcAft>
                <a:spcPct val="0"/>
              </a:spcAft>
              <a:buClr>
                <a:schemeClr val="bg1"/>
              </a:buClr>
              <a:buChar char="»"/>
              <a:defRPr sz="1600">
                <a:solidFill>
                  <a:schemeClr val="bg1"/>
                </a:solidFill>
                <a:latin typeface="Arial" charset="0"/>
              </a:defRPr>
            </a:lvl6pPr>
            <a:lvl7pPr marL="2454275" indent="-163513" algn="l" rtl="0" fontAlgn="base">
              <a:spcBef>
                <a:spcPct val="20000"/>
              </a:spcBef>
              <a:spcAft>
                <a:spcPct val="0"/>
              </a:spcAft>
              <a:buClr>
                <a:schemeClr val="bg1"/>
              </a:buClr>
              <a:buChar char="»"/>
              <a:defRPr sz="1600">
                <a:solidFill>
                  <a:schemeClr val="bg1"/>
                </a:solidFill>
                <a:latin typeface="Arial" charset="0"/>
              </a:defRPr>
            </a:lvl7pPr>
            <a:lvl8pPr marL="2911475" indent="-163513" algn="l" rtl="0" fontAlgn="base">
              <a:spcBef>
                <a:spcPct val="20000"/>
              </a:spcBef>
              <a:spcAft>
                <a:spcPct val="0"/>
              </a:spcAft>
              <a:buClr>
                <a:schemeClr val="bg1"/>
              </a:buClr>
              <a:buChar char="»"/>
              <a:defRPr sz="1600">
                <a:solidFill>
                  <a:schemeClr val="bg1"/>
                </a:solidFill>
                <a:latin typeface="Arial" charset="0"/>
              </a:defRPr>
            </a:lvl8pPr>
            <a:lvl9pPr marL="3368675" indent="-163513" algn="l" rtl="0" fontAlgn="base">
              <a:spcBef>
                <a:spcPct val="20000"/>
              </a:spcBef>
              <a:spcAft>
                <a:spcPct val="0"/>
              </a:spcAft>
              <a:buClr>
                <a:schemeClr val="bg1"/>
              </a:buClr>
              <a:buChar char="»"/>
              <a:defRPr sz="1600">
                <a:solidFill>
                  <a:schemeClr val="bg1"/>
                </a:solidFill>
                <a:latin typeface="Arial" charset="0"/>
              </a:defRPr>
            </a:lvl9pPr>
          </a:lstStyle>
          <a:p>
            <a:pPr marL="0" indent="0" algn="ctr">
              <a:spcBef>
                <a:spcPts val="1200"/>
              </a:spcBef>
              <a:buNone/>
            </a:pPr>
            <a:r>
              <a:rPr lang="en-US" sz="4000" kern="0" spc="-150" dirty="0">
                <a:solidFill>
                  <a:schemeClr val="tx1"/>
                </a:solidFill>
                <a:latin typeface="IBM Plex Sans Light" panose="020B0403050203000203" pitchFamily="34" charset="0"/>
                <a:ea typeface="IBM Plex Sans" charset="0"/>
                <a:cs typeface="IBM Plex Sans" charset="0"/>
              </a:rPr>
              <a:t>64%</a:t>
            </a:r>
          </a:p>
        </p:txBody>
      </p:sp>
      <p:sp>
        <p:nvSpPr>
          <p:cNvPr id="5" name="Text Placeholder 7">
            <a:extLst>
              <a:ext uri="{FF2B5EF4-FFF2-40B4-BE49-F238E27FC236}">
                <a16:creationId xmlns:a16="http://schemas.microsoft.com/office/drawing/2014/main" id="{9056E821-E482-AE82-01CD-0D8D0A0A5B32}"/>
              </a:ext>
            </a:extLst>
          </p:cNvPr>
          <p:cNvSpPr>
            <a:spLocks noGrp="1"/>
          </p:cNvSpPr>
          <p:nvPr>
            <p:ph type="body" sz="quarter" idx="18"/>
          </p:nvPr>
        </p:nvSpPr>
        <p:spPr>
          <a:xfrm>
            <a:off x="457199" y="182880"/>
            <a:ext cx="3200393" cy="274319"/>
          </a:xfrm>
        </p:spPr>
        <p:txBody>
          <a:bodyPr/>
          <a:lstStyle/>
          <a:p>
            <a:r>
              <a:rPr lang="en-US" dirty="0"/>
              <a:t>People</a:t>
            </a:r>
          </a:p>
        </p:txBody>
      </p:sp>
      <p:sp>
        <p:nvSpPr>
          <p:cNvPr id="31" name="Rectangle 3"/>
          <p:cNvSpPr txBox="1">
            <a:spLocks noChangeArrowheads="1"/>
          </p:cNvSpPr>
          <p:nvPr/>
        </p:nvSpPr>
        <p:spPr>
          <a:xfrm>
            <a:off x="10972800" y="3106688"/>
            <a:ext cx="3657600" cy="914400"/>
          </a:xfrm>
          <a:prstGeom prst="rect">
            <a:avLst/>
          </a:prstGeom>
        </p:spPr>
        <p:txBody>
          <a:bodyPr lIns="0" tIns="0" rIns="0" bIns="0" anchor="ctr"/>
          <a:lstStyle>
            <a:lvl1pPr marL="173038" indent="-173038" algn="l" rtl="0" fontAlgn="base">
              <a:spcBef>
                <a:spcPts val="900"/>
              </a:spcBef>
              <a:spcAft>
                <a:spcPct val="0"/>
              </a:spcAft>
              <a:buClr>
                <a:srgbClr val="6D6E70"/>
              </a:buClr>
              <a:buSzPct val="90000"/>
              <a:buFont typeface="Wingdings" pitchFamily="2" charset="2"/>
              <a:buChar char="§"/>
              <a:defRPr sz="1400">
                <a:solidFill>
                  <a:srgbClr val="6D6E70"/>
                </a:solidFill>
                <a:latin typeface="Arial" pitchFamily="34" charset="0"/>
                <a:ea typeface="+mn-ea"/>
                <a:cs typeface="Arial" pitchFamily="34" charset="0"/>
              </a:defRPr>
            </a:lvl1pPr>
            <a:lvl2pPr marL="457200" indent="-228600" algn="l" rtl="0" fontAlgn="base">
              <a:spcBef>
                <a:spcPct val="0"/>
              </a:spcBef>
              <a:spcAft>
                <a:spcPct val="0"/>
              </a:spcAft>
              <a:buClr>
                <a:srgbClr val="6D6E70"/>
              </a:buClr>
              <a:buSzPct val="90000"/>
              <a:buFont typeface="Arial" charset="0"/>
              <a:buChar char="–"/>
              <a:defRPr sz="1400">
                <a:solidFill>
                  <a:srgbClr val="6D6E70"/>
                </a:solidFill>
                <a:latin typeface="Arial" pitchFamily="34" charset="0"/>
                <a:cs typeface="Arial" pitchFamily="34" charset="0"/>
              </a:defRPr>
            </a:lvl2pPr>
            <a:lvl3pPr marL="685800" indent="-228600" algn="l" rtl="0" fontAlgn="base">
              <a:spcBef>
                <a:spcPct val="0"/>
              </a:spcBef>
              <a:spcAft>
                <a:spcPct val="0"/>
              </a:spcAft>
              <a:buClr>
                <a:srgbClr val="6D6E70"/>
              </a:buClr>
              <a:buSzPct val="90000"/>
              <a:buFont typeface="Wingdings" pitchFamily="2" charset="2"/>
              <a:buChar char="§"/>
              <a:defRPr sz="1400">
                <a:solidFill>
                  <a:srgbClr val="6D6E70"/>
                </a:solidFill>
                <a:latin typeface="Arial" pitchFamily="34" charset="0"/>
                <a:cs typeface="Arial" pitchFamily="34" charset="0"/>
              </a:defRPr>
            </a:lvl3pPr>
            <a:lvl4pPr marL="1203325" indent="-173038" algn="l" rtl="0" fontAlgn="base">
              <a:spcBef>
                <a:spcPct val="20000"/>
              </a:spcBef>
              <a:spcAft>
                <a:spcPct val="0"/>
              </a:spcAft>
              <a:buClr>
                <a:schemeClr val="bg1"/>
              </a:buClr>
              <a:defRPr sz="1600">
                <a:solidFill>
                  <a:schemeClr val="bg1"/>
                </a:solidFill>
                <a:latin typeface="Arial" charset="0"/>
              </a:defRPr>
            </a:lvl4pPr>
            <a:lvl5pPr marL="1539875" indent="-163513" algn="l" rtl="0" fontAlgn="base">
              <a:spcBef>
                <a:spcPct val="20000"/>
              </a:spcBef>
              <a:spcAft>
                <a:spcPct val="0"/>
              </a:spcAft>
              <a:buClr>
                <a:schemeClr val="bg1"/>
              </a:buClr>
              <a:buChar char="»"/>
              <a:defRPr sz="1600">
                <a:solidFill>
                  <a:schemeClr val="bg1"/>
                </a:solidFill>
                <a:latin typeface="Arial" charset="0"/>
              </a:defRPr>
            </a:lvl5pPr>
            <a:lvl6pPr marL="1997075" indent="-163513" algn="l" rtl="0" fontAlgn="base">
              <a:spcBef>
                <a:spcPct val="20000"/>
              </a:spcBef>
              <a:spcAft>
                <a:spcPct val="0"/>
              </a:spcAft>
              <a:buClr>
                <a:schemeClr val="bg1"/>
              </a:buClr>
              <a:buChar char="»"/>
              <a:defRPr sz="1600">
                <a:solidFill>
                  <a:schemeClr val="bg1"/>
                </a:solidFill>
                <a:latin typeface="Arial" charset="0"/>
              </a:defRPr>
            </a:lvl6pPr>
            <a:lvl7pPr marL="2454275" indent="-163513" algn="l" rtl="0" fontAlgn="base">
              <a:spcBef>
                <a:spcPct val="20000"/>
              </a:spcBef>
              <a:spcAft>
                <a:spcPct val="0"/>
              </a:spcAft>
              <a:buClr>
                <a:schemeClr val="bg1"/>
              </a:buClr>
              <a:buChar char="»"/>
              <a:defRPr sz="1600">
                <a:solidFill>
                  <a:schemeClr val="bg1"/>
                </a:solidFill>
                <a:latin typeface="Arial" charset="0"/>
              </a:defRPr>
            </a:lvl7pPr>
            <a:lvl8pPr marL="2911475" indent="-163513" algn="l" rtl="0" fontAlgn="base">
              <a:spcBef>
                <a:spcPct val="20000"/>
              </a:spcBef>
              <a:spcAft>
                <a:spcPct val="0"/>
              </a:spcAft>
              <a:buClr>
                <a:schemeClr val="bg1"/>
              </a:buClr>
              <a:buChar char="»"/>
              <a:defRPr sz="1600">
                <a:solidFill>
                  <a:schemeClr val="bg1"/>
                </a:solidFill>
                <a:latin typeface="Arial" charset="0"/>
              </a:defRPr>
            </a:lvl8pPr>
            <a:lvl9pPr marL="3368675" indent="-163513" algn="l" rtl="0" fontAlgn="base">
              <a:spcBef>
                <a:spcPct val="20000"/>
              </a:spcBef>
              <a:spcAft>
                <a:spcPct val="0"/>
              </a:spcAft>
              <a:buClr>
                <a:schemeClr val="bg1"/>
              </a:buClr>
              <a:buChar char="»"/>
              <a:defRPr sz="1600">
                <a:solidFill>
                  <a:schemeClr val="bg1"/>
                </a:solidFill>
                <a:latin typeface="Arial" charset="0"/>
              </a:defRPr>
            </a:lvl9pPr>
          </a:lstStyle>
          <a:p>
            <a:pPr marL="0" indent="0" algn="ctr">
              <a:spcBef>
                <a:spcPts val="1200"/>
              </a:spcBef>
              <a:buNone/>
            </a:pPr>
            <a:r>
              <a:rPr lang="en-US" sz="4000" kern="0" spc="-150" dirty="0">
                <a:solidFill>
                  <a:schemeClr val="tx1"/>
                </a:solidFill>
                <a:latin typeface="IBM Plex Sans Light" panose="020B0403050203000203" pitchFamily="34" charset="0"/>
                <a:ea typeface="Helvetica Light" charset="0"/>
                <a:cs typeface="Helvetica Light" charset="0"/>
              </a:rPr>
              <a:t>60%</a:t>
            </a:r>
          </a:p>
        </p:txBody>
      </p:sp>
      <p:graphicFrame>
        <p:nvGraphicFramePr>
          <p:cNvPr id="6" name="Chart 36">
            <a:extLst>
              <a:ext uri="{FF2B5EF4-FFF2-40B4-BE49-F238E27FC236}">
                <a16:creationId xmlns:a16="http://schemas.microsoft.com/office/drawing/2014/main" id="{77E555AF-11E2-41A1-4F22-C1B73A8E1BA8}"/>
              </a:ext>
            </a:extLst>
          </p:cNvPr>
          <p:cNvGraphicFramePr>
            <a:graphicFrameLocks noChangeAspect="1"/>
          </p:cNvGraphicFramePr>
          <p:nvPr>
            <p:extLst>
              <p:ext uri="{D42A27DB-BD31-4B8C-83A1-F6EECF244321}">
                <p14:modId xmlns:p14="http://schemas.microsoft.com/office/powerpoint/2010/main" val="3155367359"/>
              </p:ext>
            </p:extLst>
          </p:nvPr>
        </p:nvGraphicFramePr>
        <p:xfrm>
          <a:off x="10282136" y="2259238"/>
          <a:ext cx="4521896" cy="2935682"/>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CE076BE7-BB95-9737-362D-07C89E905FF5}"/>
              </a:ext>
            </a:extLst>
          </p:cNvPr>
          <p:cNvSpPr txBox="1"/>
          <p:nvPr/>
        </p:nvSpPr>
        <p:spPr>
          <a:xfrm>
            <a:off x="446646" y="3563888"/>
            <a:ext cx="6635879" cy="2160240"/>
          </a:xfrm>
          <a:prstGeom prst="rect">
            <a:avLst/>
          </a:prstGeom>
          <a:noFill/>
        </p:spPr>
        <p:txBody>
          <a:bodyPr wrap="square" lIns="0" tIns="0" rIns="0" bIns="0" rtlCol="0">
            <a:noAutofit/>
          </a:bodyPr>
          <a:lstStyle/>
          <a:p>
            <a:pPr algn="l">
              <a:lnSpc>
                <a:spcPct val="110000"/>
              </a:lnSpc>
              <a:spcBef>
                <a:spcPts val="1800"/>
              </a:spcBef>
            </a:pPr>
            <a:r>
              <a:rPr lang="en-US" sz="2400" i="1" dirty="0">
                <a:solidFill>
                  <a:schemeClr val="accent2"/>
                </a:solidFill>
                <a:latin typeface="+mn-lt"/>
                <a:ea typeface="IBM Plex Sans" charset="0"/>
                <a:cs typeface="IBM Plex Sans" charset="0"/>
              </a:rPr>
              <a:t>Half of all executives say gen AI will improve multiple aspects of their business, from decision-making to customer experience to revenue growth.</a:t>
            </a:r>
          </a:p>
        </p:txBody>
      </p:sp>
    </p:spTree>
    <p:extLst>
      <p:ext uri="{BB962C8B-B14F-4D97-AF65-F5344CB8AC3E}">
        <p14:creationId xmlns:p14="http://schemas.microsoft.com/office/powerpoint/2010/main" val="1885180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7F7D0-69D7-46B2-35CD-004F10CDABD7}"/>
              </a:ext>
            </a:extLst>
          </p:cNvPr>
          <p:cNvSpPr>
            <a:spLocks noGrp="1"/>
          </p:cNvSpPr>
          <p:nvPr>
            <p:ph type="title"/>
          </p:nvPr>
        </p:nvSpPr>
        <p:spPr/>
        <p:txBody>
          <a:bodyPr/>
          <a:lstStyle/>
          <a:p>
            <a:r>
              <a:rPr lang="en-US" dirty="0">
                <a:solidFill>
                  <a:schemeClr val="accent2"/>
                </a:solidFill>
              </a:rPr>
              <a:t>What CEOs need to </a:t>
            </a:r>
            <a:r>
              <a:rPr lang="en-US" b="1" dirty="0">
                <a:solidFill>
                  <a:schemeClr val="accent2"/>
                </a:solidFill>
                <a:latin typeface="IBM Plex Sans SmBld" panose="020B0503050203000203" pitchFamily="34" charset="0"/>
              </a:rPr>
              <a:t>do</a:t>
            </a:r>
            <a:endParaRPr lang="en-US" dirty="0">
              <a:solidFill>
                <a:schemeClr val="accent2"/>
              </a:solidFill>
            </a:endParaRPr>
          </a:p>
        </p:txBody>
      </p:sp>
      <p:sp>
        <p:nvSpPr>
          <p:cNvPr id="4" name="Text Placeholder 3">
            <a:extLst>
              <a:ext uri="{FF2B5EF4-FFF2-40B4-BE49-F238E27FC236}">
                <a16:creationId xmlns:a16="http://schemas.microsoft.com/office/drawing/2014/main" id="{9E9C6F61-5129-2B26-1F10-12B51EC26CD0}"/>
              </a:ext>
            </a:extLst>
          </p:cNvPr>
          <p:cNvSpPr>
            <a:spLocks noGrp="1"/>
          </p:cNvSpPr>
          <p:nvPr>
            <p:ph type="body" sz="quarter" idx="13"/>
          </p:nvPr>
        </p:nvSpPr>
        <p:spPr/>
        <p:txBody>
          <a:bodyPr/>
          <a:lstStyle/>
          <a:p>
            <a:r>
              <a:rPr lang="en-US" sz="1800" b="1" dirty="0">
                <a:solidFill>
                  <a:schemeClr val="accent2"/>
                </a:solidFill>
              </a:rPr>
              <a:t>Elevate HR from purely administrative; </a:t>
            </a:r>
            <a:r>
              <a:rPr lang="en-US" sz="1800" dirty="0"/>
              <a:t>your HR team will have a strategic role in building the generative AI-enabled workforce of the future. Start by reskilling the HR professionals who need to lead this effort.</a:t>
            </a:r>
            <a:endParaRPr lang="en-US" dirty="0"/>
          </a:p>
        </p:txBody>
      </p:sp>
      <p:sp>
        <p:nvSpPr>
          <p:cNvPr id="5" name="Text Placeholder 4">
            <a:extLst>
              <a:ext uri="{FF2B5EF4-FFF2-40B4-BE49-F238E27FC236}">
                <a16:creationId xmlns:a16="http://schemas.microsoft.com/office/drawing/2014/main" id="{9661EB9F-ACE3-82E7-3557-312A323676CF}"/>
              </a:ext>
            </a:extLst>
          </p:cNvPr>
          <p:cNvSpPr>
            <a:spLocks noGrp="1"/>
          </p:cNvSpPr>
          <p:nvPr>
            <p:ph type="body" sz="quarter" idx="14"/>
          </p:nvPr>
        </p:nvSpPr>
        <p:spPr/>
        <p:txBody>
          <a:bodyPr/>
          <a:lstStyle/>
          <a:p>
            <a:r>
              <a:rPr lang="en-US" sz="1800" b="1" dirty="0">
                <a:solidFill>
                  <a:schemeClr val="accent2"/>
                </a:solidFill>
              </a:rPr>
              <a:t>Create a roadmap for change. </a:t>
            </a:r>
            <a:r>
              <a:rPr lang="en-US" sz="1800" dirty="0"/>
              <a:t>Develop a formal, transparent, people-focused change management initiative that provides continuous feedback across the enterprise about use cases, successes and failures, and lessons learned.</a:t>
            </a:r>
            <a:endParaRPr lang="en-US" dirty="0"/>
          </a:p>
        </p:txBody>
      </p:sp>
      <p:sp>
        <p:nvSpPr>
          <p:cNvPr id="6" name="Text Placeholder 5">
            <a:extLst>
              <a:ext uri="{FF2B5EF4-FFF2-40B4-BE49-F238E27FC236}">
                <a16:creationId xmlns:a16="http://schemas.microsoft.com/office/drawing/2014/main" id="{FBA626BB-FDCC-AE13-D076-236EAEF8AA53}"/>
              </a:ext>
            </a:extLst>
          </p:cNvPr>
          <p:cNvSpPr>
            <a:spLocks noGrp="1"/>
          </p:cNvSpPr>
          <p:nvPr>
            <p:ph type="body" sz="quarter" idx="15"/>
          </p:nvPr>
        </p:nvSpPr>
        <p:spPr/>
        <p:txBody>
          <a:bodyPr/>
          <a:lstStyle/>
          <a:p>
            <a:r>
              <a:rPr lang="en-US" sz="1800" b="1" dirty="0">
                <a:solidFill>
                  <a:schemeClr val="accent2"/>
                </a:solidFill>
              </a:rPr>
              <a:t>Avoid buyers’ remorse. </a:t>
            </a:r>
            <a:r>
              <a:rPr lang="en-US" sz="1800" dirty="0"/>
              <a:t>Make sure you have a model for the ethical use of generative AI, with clear standards, guidelines, and expectations and share these with your people across the enterprise.</a:t>
            </a:r>
            <a:endParaRPr lang="en-US" dirty="0"/>
          </a:p>
        </p:txBody>
      </p:sp>
      <p:sp>
        <p:nvSpPr>
          <p:cNvPr id="8" name="Text Placeholder 7">
            <a:extLst>
              <a:ext uri="{FF2B5EF4-FFF2-40B4-BE49-F238E27FC236}">
                <a16:creationId xmlns:a16="http://schemas.microsoft.com/office/drawing/2014/main" id="{A41BC7DC-6BA6-DFF9-C18A-E39685D5AE1A}"/>
              </a:ext>
            </a:extLst>
          </p:cNvPr>
          <p:cNvSpPr>
            <a:spLocks noGrp="1"/>
          </p:cNvSpPr>
          <p:nvPr>
            <p:ph type="body" sz="quarter" idx="18"/>
          </p:nvPr>
        </p:nvSpPr>
        <p:spPr/>
        <p:txBody>
          <a:bodyPr/>
          <a:lstStyle/>
          <a:p>
            <a:r>
              <a:rPr lang="en-US" dirty="0"/>
              <a:t>People</a:t>
            </a:r>
          </a:p>
        </p:txBody>
      </p:sp>
      <p:sp>
        <p:nvSpPr>
          <p:cNvPr id="11" name="Text Placeholder 2">
            <a:extLst>
              <a:ext uri="{FF2B5EF4-FFF2-40B4-BE49-F238E27FC236}">
                <a16:creationId xmlns:a16="http://schemas.microsoft.com/office/drawing/2014/main" id="{F3D1B34F-8E48-FD1F-6CBF-4325362E242C}"/>
              </a:ext>
            </a:extLst>
          </p:cNvPr>
          <p:cNvSpPr txBox="1">
            <a:spLocks/>
          </p:cNvSpPr>
          <p:nvPr/>
        </p:nvSpPr>
        <p:spPr>
          <a:xfrm>
            <a:off x="457200" y="2057400"/>
            <a:ext cx="2971800" cy="5486400"/>
          </a:xfrm>
          <a:prstGeom prst="rect">
            <a:avLst/>
          </a:prstGeom>
          <a:ln w="3175">
            <a:noFill/>
          </a:ln>
        </p:spPr>
        <p:txBody>
          <a:bodyPr vert="horz" lIns="0" tIns="18360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6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2800" kern="0" dirty="0">
                <a:ea typeface="Times New Roman" panose="02020603050405020304" pitchFamily="18" charset="0"/>
                <a:cs typeface="Calibri" panose="020F0502020204030204" pitchFamily="34" charset="0"/>
              </a:rPr>
              <a:t>Make people, not technology, central to your generative AI strategy</a:t>
            </a:r>
            <a:endParaRPr lang="en-IN" sz="2800" kern="0"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68513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DCFD670-A5A6-E264-535C-61AA55CCBCED}"/>
              </a:ext>
            </a:extLst>
          </p:cNvPr>
          <p:cNvSpPr>
            <a:spLocks noGrp="1"/>
          </p:cNvSpPr>
          <p:nvPr>
            <p:ph idx="1"/>
          </p:nvPr>
        </p:nvSpPr>
        <p:spPr>
          <a:xfrm>
            <a:off x="7772400" y="4114800"/>
            <a:ext cx="5861305" cy="3546573"/>
          </a:xfrm>
        </p:spPr>
        <p:txBody>
          <a:bodyPr/>
          <a:lstStyle/>
          <a:p>
            <a:r>
              <a:rPr lang="en-US" sz="3200" dirty="0"/>
              <a:t>People.</a:t>
            </a:r>
          </a:p>
          <a:p>
            <a:r>
              <a:rPr lang="en-US" sz="3200" b="1" dirty="0">
                <a:solidFill>
                  <a:schemeClr val="accent2"/>
                </a:solidFill>
                <a:latin typeface="IBM Plex Sans SmBld" panose="020B0503050203000203" pitchFamily="34" charset="0"/>
              </a:rPr>
              <a:t>Readiness.</a:t>
            </a:r>
          </a:p>
          <a:p>
            <a:r>
              <a:rPr lang="en-US" sz="3200" dirty="0"/>
              <a:t>Skills. </a:t>
            </a:r>
          </a:p>
        </p:txBody>
      </p:sp>
      <p:sp>
        <p:nvSpPr>
          <p:cNvPr id="16" name="Title 1">
            <a:extLst>
              <a:ext uri="{FF2B5EF4-FFF2-40B4-BE49-F238E27FC236}">
                <a16:creationId xmlns:a16="http://schemas.microsoft.com/office/drawing/2014/main" id="{1924F7B2-4DE2-D143-BEFB-71BD13F9E4EC}"/>
              </a:ext>
            </a:extLst>
          </p:cNvPr>
          <p:cNvSpPr txBox="1">
            <a:spLocks/>
          </p:cNvSpPr>
          <p:nvPr/>
        </p:nvSpPr>
        <p:spPr>
          <a:xfrm>
            <a:off x="996695" y="4294531"/>
            <a:ext cx="6008914" cy="24656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1536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lnSpc>
                <a:spcPct val="110000"/>
              </a:lnSpc>
            </a:pPr>
            <a:endParaRPr lang="en-US" sz="2000" kern="0" dirty="0">
              <a:solidFill>
                <a:schemeClr val="tx1"/>
              </a:solidFill>
              <a:latin typeface="IBM Plex Sans Medm" panose="020B0503050203000203" pitchFamily="34" charset="0"/>
            </a:endParaRPr>
          </a:p>
        </p:txBody>
      </p:sp>
      <p:sp>
        <p:nvSpPr>
          <p:cNvPr id="3" name="Title 1">
            <a:extLst>
              <a:ext uri="{FF2B5EF4-FFF2-40B4-BE49-F238E27FC236}">
                <a16:creationId xmlns:a16="http://schemas.microsoft.com/office/drawing/2014/main" id="{16C73689-59D1-AE70-4801-DCA756624FDD}"/>
              </a:ext>
            </a:extLst>
          </p:cNvPr>
          <p:cNvSpPr txBox="1">
            <a:spLocks/>
          </p:cNvSpPr>
          <p:nvPr/>
        </p:nvSpPr>
        <p:spPr>
          <a:xfrm>
            <a:off x="457200" y="457200"/>
            <a:ext cx="10744200" cy="2667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5400" b="0" i="0">
                <a:solidFill>
                  <a:schemeClr val="accent3"/>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sz="8000" kern="0" dirty="0">
                <a:solidFill>
                  <a:schemeClr val="tx1"/>
                </a:solidFill>
              </a:rPr>
              <a:t>Three things</a:t>
            </a:r>
            <a:br>
              <a:rPr lang="en-US" sz="4400" kern="0" dirty="0">
                <a:solidFill>
                  <a:schemeClr val="tx1"/>
                </a:solidFill>
              </a:rPr>
            </a:br>
            <a:endParaRPr lang="en-US" sz="1600" kern="0" dirty="0">
              <a:solidFill>
                <a:schemeClr val="tx1"/>
              </a:solidFill>
              <a:latin typeface="IBM Plex Sans Medm" panose="020B0503050203000203" pitchFamily="34" charset="0"/>
            </a:endParaRPr>
          </a:p>
        </p:txBody>
      </p:sp>
    </p:spTree>
    <p:extLst>
      <p:ext uri="{BB962C8B-B14F-4D97-AF65-F5344CB8AC3E}">
        <p14:creationId xmlns:p14="http://schemas.microsoft.com/office/powerpoint/2010/main" val="2627122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7"/>
          <p:cNvSpPr>
            <a:spLocks noGrp="1"/>
          </p:cNvSpPr>
          <p:nvPr>
            <p:ph type="title" idx="4294967295"/>
          </p:nvPr>
        </p:nvSpPr>
        <p:spPr>
          <a:xfrm>
            <a:off x="457201" y="457200"/>
            <a:ext cx="5638800" cy="7162800"/>
          </a:xfrm>
        </p:spPr>
        <p:txBody>
          <a:bodyPr/>
          <a:lstStyle/>
          <a:p>
            <a:pPr marL="0" marR="0" lvl="0" indent="0" algn="l" defTabSz="914400" rtl="0" eaLnBrk="1" fontAlgn="base" latinLnBrk="0" hangingPunct="1">
              <a:lnSpc>
                <a:spcPct val="110000"/>
              </a:lnSpc>
              <a:spcBef>
                <a:spcPts val="1800"/>
              </a:spcBef>
              <a:spcAft>
                <a:spcPct val="0"/>
              </a:spcAft>
              <a:buClr>
                <a:srgbClr val="001141"/>
              </a:buClr>
              <a:buSzPct val="90000"/>
              <a:buFont typeface="IBM Plex Sans Light" pitchFamily="2" charset="2"/>
              <a:buNone/>
              <a:tabLst/>
              <a:defRPr/>
            </a:pPr>
            <a:r>
              <a:rPr kumimoji="0" lang="en-US" sz="3200" b="0" i="0" u="none" strike="noStrike" kern="0" cap="none" spc="0" normalizeH="0" baseline="0" noProof="0" dirty="0">
                <a:ln>
                  <a:noFill/>
                </a:ln>
                <a:solidFill>
                  <a:srgbClr val="A56EFE"/>
                </a:solidFill>
                <a:effectLst/>
                <a:uLnTx/>
                <a:uFillTx/>
                <a:latin typeface="IBM Plex Sans Light" panose="020B0403050203000203" pitchFamily="34" charset="0"/>
              </a:rPr>
              <a:t>What CEOs need to </a:t>
            </a:r>
            <a:r>
              <a:rPr kumimoji="0" lang="en-US" sz="3200" b="1" i="0" u="none" strike="noStrike" kern="0" cap="none" spc="0" normalizeH="0" baseline="0" noProof="0" dirty="0">
                <a:ln>
                  <a:noFill/>
                </a:ln>
                <a:solidFill>
                  <a:srgbClr val="A56EFE"/>
                </a:solidFill>
                <a:effectLst/>
                <a:uLnTx/>
                <a:uFillTx/>
                <a:latin typeface="IBM Plex Sans SmBld" panose="020B0503050203000203" pitchFamily="34" charset="0"/>
              </a:rPr>
              <a:t>know</a:t>
            </a:r>
            <a:br>
              <a:rPr kumimoji="0" lang="en-US" sz="3200" b="1" i="0" u="none" strike="noStrike" kern="0" cap="none" spc="0" normalizeH="0" baseline="0" noProof="0" dirty="0">
                <a:ln>
                  <a:noFill/>
                </a:ln>
                <a:solidFill>
                  <a:srgbClr val="A56EFE"/>
                </a:solidFill>
                <a:effectLst/>
                <a:uLnTx/>
                <a:uFillTx/>
                <a:latin typeface="IBM Plex Sans SmBld" panose="020B0503050203000203" pitchFamily="34" charset="0"/>
              </a:rPr>
            </a:br>
            <a:br>
              <a:rPr kumimoji="0" lang="en-US" sz="3200" b="1" i="0" u="none" strike="noStrike" kern="0" cap="none" spc="0" normalizeH="0" baseline="0" noProof="0" dirty="0">
                <a:ln>
                  <a:noFill/>
                </a:ln>
                <a:solidFill>
                  <a:srgbClr val="A56EFE"/>
                </a:solidFill>
                <a:effectLst/>
                <a:uLnTx/>
                <a:uFillTx/>
                <a:latin typeface="IBM Plex Sans SmBld" panose="020B0503050203000203" pitchFamily="34" charset="0"/>
              </a:rPr>
            </a:br>
            <a:br>
              <a:rPr kumimoji="0" lang="en-US" sz="3200" b="1" i="0" u="none" strike="noStrike" kern="0" cap="none" spc="0" normalizeH="0" baseline="0" noProof="0" dirty="0">
                <a:ln>
                  <a:noFill/>
                </a:ln>
                <a:solidFill>
                  <a:srgbClr val="A56EFE"/>
                </a:solidFill>
                <a:effectLst/>
                <a:uLnTx/>
                <a:uFillTx/>
                <a:latin typeface="IBM Plex Sans SmBld" panose="020B0503050203000203" pitchFamily="34" charset="0"/>
              </a:rPr>
            </a:br>
            <a:r>
              <a:rPr kumimoji="0" lang="en-US" sz="2800" b="0" i="0" u="none" strike="noStrike" kern="0" cap="none" spc="0" normalizeH="0" baseline="0" noProof="0" dirty="0">
                <a:ln>
                  <a:noFill/>
                </a:ln>
                <a:solidFill>
                  <a:srgbClr val="000000"/>
                </a:solidFill>
                <a:effectLst/>
                <a:uLnTx/>
                <a:uFillTx/>
                <a:latin typeface="IBM Plex Sans Light" panose="020B0403050203000203" pitchFamily="34" charset="0"/>
              </a:rPr>
              <a:t>Most CEOs are overly optimistic about their organization’s readiness for generative AI</a:t>
            </a:r>
            <a:br>
              <a:rPr kumimoji="0" lang="en-US" sz="2800" b="0" i="0" u="none" strike="noStrike" kern="0" cap="none" spc="0" normalizeH="0" baseline="0" noProof="0" dirty="0">
                <a:ln>
                  <a:noFill/>
                </a:ln>
                <a:solidFill>
                  <a:srgbClr val="000000"/>
                </a:solidFill>
                <a:effectLst/>
                <a:uLnTx/>
                <a:uFillTx/>
                <a:latin typeface="IBM Plex Sans Light" panose="020B0403050203000203" pitchFamily="34" charset="0"/>
              </a:rPr>
            </a:br>
            <a:endParaRPr lang="en-US" sz="3200" dirty="0"/>
          </a:p>
        </p:txBody>
      </p:sp>
      <p:sp>
        <p:nvSpPr>
          <p:cNvPr id="15" name="Content Placeholder 1"/>
          <p:cNvSpPr>
            <a:spLocks noGrp="1"/>
          </p:cNvSpPr>
          <p:nvPr>
            <p:ph idx="1"/>
          </p:nvPr>
        </p:nvSpPr>
        <p:spPr>
          <a:xfrm>
            <a:off x="7452359" y="1018456"/>
            <a:ext cx="6720840" cy="5257800"/>
          </a:xfrm>
          <a:noFill/>
        </p:spPr>
        <p:txBody>
          <a:bodyPr vert="horz" lIns="0" tIns="0" rIns="0" bIns="0" rtlCol="0">
            <a:noAutofit/>
          </a:bodyPr>
          <a:lstStyle/>
          <a:p>
            <a:pPr>
              <a:spcBef>
                <a:spcPts val="800"/>
              </a:spcBef>
            </a:pPr>
            <a:r>
              <a:rPr lang="en-US" sz="8800" dirty="0">
                <a:solidFill>
                  <a:srgbClr val="A56EFF"/>
                </a:solidFill>
                <a:latin typeface="IBM Plex Sans Thin" panose="020B0203050203000203" pitchFamily="34" charset="0"/>
              </a:rPr>
              <a:t>77%</a:t>
            </a:r>
            <a:br>
              <a:rPr lang="en-US" sz="14400" b="1" dirty="0">
                <a:solidFill>
                  <a:srgbClr val="00BAB6"/>
                </a:solidFill>
              </a:rPr>
            </a:br>
            <a:r>
              <a:rPr lang="en-US" sz="3200" dirty="0">
                <a:solidFill>
                  <a:schemeClr val="tx1"/>
                </a:solidFill>
              </a:rPr>
              <a:t>of entry-level workers will see their jobs shift by 2025, and </a:t>
            </a:r>
            <a:br>
              <a:rPr lang="en-US" sz="3200" dirty="0">
                <a:solidFill>
                  <a:schemeClr val="tx1"/>
                </a:solidFill>
              </a:rPr>
            </a:br>
            <a:br>
              <a:rPr lang="en-US" sz="3200" dirty="0">
                <a:solidFill>
                  <a:schemeClr val="tx1"/>
                </a:solidFill>
              </a:rPr>
            </a:br>
            <a:r>
              <a:rPr lang="en-US" sz="3200" dirty="0">
                <a:solidFill>
                  <a:schemeClr val="tx1"/>
                </a:solidFill>
              </a:rPr>
              <a:t>same is expected for more than</a:t>
            </a:r>
            <a:br>
              <a:rPr lang="en-US" sz="3200" dirty="0">
                <a:solidFill>
                  <a:schemeClr val="tx1"/>
                </a:solidFill>
              </a:rPr>
            </a:br>
            <a:r>
              <a:rPr lang="en-US" sz="3200" dirty="0">
                <a:solidFill>
                  <a:schemeClr val="tx1"/>
                </a:solidFill>
              </a:rPr>
              <a:t> </a:t>
            </a:r>
            <a:br>
              <a:rPr lang="en-US" sz="3200" dirty="0">
                <a:solidFill>
                  <a:schemeClr val="tx1"/>
                </a:solidFill>
              </a:rPr>
            </a:br>
            <a:br>
              <a:rPr lang="en-US" sz="3200" dirty="0">
                <a:solidFill>
                  <a:schemeClr val="tx1"/>
                </a:solidFill>
              </a:rPr>
            </a:br>
            <a:r>
              <a:rPr lang="en-US" sz="3200" dirty="0">
                <a:solidFill>
                  <a:schemeClr val="tx1"/>
                </a:solidFill>
              </a:rPr>
              <a:t>senior executives.</a:t>
            </a:r>
          </a:p>
          <a:p>
            <a:pPr>
              <a:spcBef>
                <a:spcPts val="800"/>
              </a:spcBef>
            </a:pPr>
            <a:endParaRPr lang="en-US" sz="3200" dirty="0">
              <a:solidFill>
                <a:schemeClr val="tx1"/>
              </a:solidFill>
            </a:endParaRPr>
          </a:p>
          <a:p>
            <a:pPr>
              <a:spcBef>
                <a:spcPts val="800"/>
              </a:spcBef>
            </a:pPr>
            <a:br>
              <a:rPr lang="en-US" sz="3200" dirty="0">
                <a:solidFill>
                  <a:schemeClr val="tx1"/>
                </a:solidFill>
              </a:rPr>
            </a:br>
            <a:endParaRPr lang="en-US" sz="3200" dirty="0">
              <a:solidFill>
                <a:schemeClr val="tx1"/>
              </a:solidFill>
            </a:endParaRPr>
          </a:p>
          <a:p>
            <a:endParaRPr lang="en-US" dirty="0">
              <a:solidFill>
                <a:srgbClr val="20D7D4"/>
              </a:solidFill>
            </a:endParaRPr>
          </a:p>
        </p:txBody>
      </p:sp>
      <p:sp>
        <p:nvSpPr>
          <p:cNvPr id="2" name="Text Placeholder 7">
            <a:extLst>
              <a:ext uri="{FF2B5EF4-FFF2-40B4-BE49-F238E27FC236}">
                <a16:creationId xmlns:a16="http://schemas.microsoft.com/office/drawing/2014/main" id="{70189A75-AB8D-A5E1-8A54-B9D54534540C}"/>
              </a:ext>
            </a:extLst>
          </p:cNvPr>
          <p:cNvSpPr txBox="1">
            <a:spLocks/>
          </p:cNvSpPr>
          <p:nvPr/>
        </p:nvSpPr>
        <p:spPr>
          <a:xfrm>
            <a:off x="457199" y="182880"/>
            <a:ext cx="3200393" cy="274319"/>
          </a:xfrm>
          <a:prstGeom prst="rect">
            <a:avLst/>
          </a:prstGeom>
        </p:spPr>
        <p:txBody>
          <a:bodyPr vert="horz" lIns="0" tIns="0" rIns="0" bIns="0" rtlCol="0">
            <a:noAutofit/>
          </a:bodyPr>
          <a:lstStyle>
            <a:lvl1pPr marL="0" indent="0" algn="l" rtl="0" eaLnBrk="1" fontAlgn="base" hangingPunct="1">
              <a:lnSpc>
                <a:spcPct val="100000"/>
              </a:lnSpc>
              <a:spcBef>
                <a:spcPts val="0"/>
              </a:spcBef>
              <a:spcAft>
                <a:spcPts val="1400"/>
              </a:spcAft>
              <a:buClr>
                <a:srgbClr val="001141"/>
              </a:buClr>
              <a:buSzPct val="90000"/>
              <a:buFont typeface="IBM Plex Sans Light" pitchFamily="2" charset="2"/>
              <a:buNone/>
              <a:defRPr sz="1000" b="0" i="0">
                <a:solidFill>
                  <a:srgbClr val="6F6F6F"/>
                </a:solidFill>
                <a:latin typeface="IBM Plex Sans Medm" panose="020B05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800" b="0" i="0" baseline="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800" b="0" i="0">
                <a:solidFill>
                  <a:schemeClr val="tx1"/>
                </a:solidFill>
                <a:latin typeface="IBM Plex Sans Medm" panose="020B05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marL="0" marR="0" lvl="0" indent="0" algn="l" defTabSz="914400" rtl="0" eaLnBrk="1" fontAlgn="base" latinLnBrk="0" hangingPunct="1">
              <a:lnSpc>
                <a:spcPct val="100000"/>
              </a:lnSpc>
              <a:spcBef>
                <a:spcPts val="0"/>
              </a:spcBef>
              <a:spcAft>
                <a:spcPts val="1400"/>
              </a:spcAft>
              <a:buClr>
                <a:srgbClr val="001141"/>
              </a:buClr>
              <a:buSzPct val="90000"/>
              <a:buFont typeface="IBM Plex Sans Light" pitchFamily="2" charset="2"/>
              <a:buNone/>
              <a:tabLst/>
              <a:defRPr/>
            </a:pPr>
            <a:r>
              <a:rPr kumimoji="0" lang="en-US" sz="1000" b="0" i="0" u="none" strike="noStrike" kern="0" cap="none" spc="0" normalizeH="0" baseline="0" noProof="0" dirty="0">
                <a:ln>
                  <a:noFill/>
                </a:ln>
                <a:solidFill>
                  <a:srgbClr val="6F6F6F"/>
                </a:solidFill>
                <a:effectLst/>
                <a:uLnTx/>
                <a:uFillTx/>
                <a:latin typeface="IBM Plex Sans Medm" panose="020B0503050203000203" pitchFamily="34" charset="0"/>
              </a:rPr>
              <a:t>Readiness</a:t>
            </a:r>
          </a:p>
        </p:txBody>
      </p:sp>
      <p:sp>
        <p:nvSpPr>
          <p:cNvPr id="3" name="TextBox 2">
            <a:extLst>
              <a:ext uri="{FF2B5EF4-FFF2-40B4-BE49-F238E27FC236}">
                <a16:creationId xmlns:a16="http://schemas.microsoft.com/office/drawing/2014/main" id="{8C304D4B-A278-3CD1-1703-07E19D039963}"/>
              </a:ext>
            </a:extLst>
          </p:cNvPr>
          <p:cNvSpPr txBox="1"/>
          <p:nvPr/>
        </p:nvSpPr>
        <p:spPr>
          <a:xfrm>
            <a:off x="7460335" y="477076"/>
            <a:ext cx="3528392" cy="950911"/>
          </a:xfrm>
          <a:prstGeom prst="rect">
            <a:avLst/>
          </a:prstGeom>
          <a:noFill/>
        </p:spPr>
        <p:txBody>
          <a:bodyPr wrap="square" lIns="0" tIns="0" rIns="0" bIns="0" rtlCol="0">
            <a:noAutofit/>
          </a:bodyPr>
          <a:lstStyle/>
          <a:p>
            <a:pPr algn="l">
              <a:lnSpc>
                <a:spcPct val="110000"/>
              </a:lnSpc>
              <a:spcBef>
                <a:spcPts val="1800"/>
              </a:spcBef>
            </a:pPr>
            <a:r>
              <a:rPr lang="en-US" sz="2400" b="1" i="1" dirty="0">
                <a:ea typeface="IBM Plex Sans" charset="0"/>
                <a:cs typeface="IBM Plex Sans" charset="0"/>
              </a:rPr>
              <a:t>Due to generative AI…</a:t>
            </a:r>
            <a:endParaRPr lang="en-US" sz="2400" b="1" i="1" dirty="0">
              <a:solidFill>
                <a:schemeClr val="tx1"/>
              </a:solidFill>
              <a:latin typeface="+mn-lt"/>
              <a:ea typeface="IBM Plex Sans" charset="0"/>
              <a:cs typeface="IBM Plex Sans" charset="0"/>
            </a:endParaRPr>
          </a:p>
        </p:txBody>
      </p:sp>
      <p:sp>
        <p:nvSpPr>
          <p:cNvPr id="4" name="TextBox 3">
            <a:extLst>
              <a:ext uri="{FF2B5EF4-FFF2-40B4-BE49-F238E27FC236}">
                <a16:creationId xmlns:a16="http://schemas.microsoft.com/office/drawing/2014/main" id="{BFF8374B-39C5-EE9C-B557-03A62BACD778}"/>
              </a:ext>
            </a:extLst>
          </p:cNvPr>
          <p:cNvSpPr txBox="1"/>
          <p:nvPr/>
        </p:nvSpPr>
        <p:spPr>
          <a:xfrm>
            <a:off x="7387208" y="4546848"/>
            <a:ext cx="4896544" cy="2232248"/>
          </a:xfrm>
          <a:prstGeom prst="rect">
            <a:avLst/>
          </a:prstGeom>
          <a:noFill/>
        </p:spPr>
        <p:txBody>
          <a:bodyPr wrap="square" lIns="0" tIns="0" rIns="0" bIns="0" rtlCol="0">
            <a:noAutofit/>
          </a:bodyPr>
          <a:lstStyle/>
          <a:p>
            <a:pPr algn="l">
              <a:lnSpc>
                <a:spcPct val="110000"/>
              </a:lnSpc>
              <a:spcBef>
                <a:spcPts val="1800"/>
              </a:spcBef>
            </a:pPr>
            <a:r>
              <a:rPr lang="en-US" sz="7200" dirty="0">
                <a:solidFill>
                  <a:srgbClr val="A56EFF"/>
                </a:solidFill>
                <a:latin typeface="IBM Plex Sans Thin" panose="020B0203050203000203" pitchFamily="34" charset="0"/>
              </a:rPr>
              <a:t>one-in-four</a:t>
            </a:r>
            <a:endParaRPr lang="en-US" sz="7200" dirty="0">
              <a:solidFill>
                <a:schemeClr val="tx1"/>
              </a:solidFill>
              <a:latin typeface="+mn-lt"/>
              <a:ea typeface="IBM Plex Sans" charset="0"/>
              <a:cs typeface="IBM Plex Sans" charset="0"/>
            </a:endParaRPr>
          </a:p>
        </p:txBody>
      </p:sp>
    </p:spTree>
    <p:extLst>
      <p:ext uri="{BB962C8B-B14F-4D97-AF65-F5344CB8AC3E}">
        <p14:creationId xmlns:p14="http://schemas.microsoft.com/office/powerpoint/2010/main" val="1068753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7F7D0-69D7-46B2-35CD-004F10CDABD7}"/>
              </a:ext>
            </a:extLst>
          </p:cNvPr>
          <p:cNvSpPr>
            <a:spLocks noGrp="1"/>
          </p:cNvSpPr>
          <p:nvPr>
            <p:ph type="title"/>
          </p:nvPr>
        </p:nvSpPr>
        <p:spPr/>
        <p:txBody>
          <a:bodyPr/>
          <a:lstStyle/>
          <a:p>
            <a:r>
              <a:rPr lang="en-US" sz="3200" dirty="0">
                <a:solidFill>
                  <a:schemeClr val="accent2"/>
                </a:solidFill>
              </a:rPr>
              <a:t>What CEOs need to </a:t>
            </a:r>
            <a:r>
              <a:rPr lang="en-US" sz="3200" b="1" dirty="0">
                <a:solidFill>
                  <a:schemeClr val="accent2"/>
                </a:solidFill>
                <a:latin typeface="IBM Plex Sans SmBld" panose="020B0503050203000203" pitchFamily="34" charset="0"/>
              </a:rPr>
              <a:t>do</a:t>
            </a:r>
            <a:endParaRPr lang="en-US" sz="3200" dirty="0">
              <a:solidFill>
                <a:schemeClr val="accent2"/>
              </a:solidFill>
            </a:endParaRPr>
          </a:p>
        </p:txBody>
      </p:sp>
      <p:sp>
        <p:nvSpPr>
          <p:cNvPr id="4" name="Text Placeholder 3">
            <a:extLst>
              <a:ext uri="{FF2B5EF4-FFF2-40B4-BE49-F238E27FC236}">
                <a16:creationId xmlns:a16="http://schemas.microsoft.com/office/drawing/2014/main" id="{9E9C6F61-5129-2B26-1F10-12B51EC26CD0}"/>
              </a:ext>
            </a:extLst>
          </p:cNvPr>
          <p:cNvSpPr>
            <a:spLocks noGrp="1"/>
          </p:cNvSpPr>
          <p:nvPr>
            <p:ph type="body" sz="quarter" idx="13"/>
          </p:nvPr>
        </p:nvSpPr>
        <p:spPr/>
        <p:txBody>
          <a:bodyPr/>
          <a:lstStyle/>
          <a:p>
            <a:r>
              <a:rPr lang="en-US" sz="1800" b="1" dirty="0">
                <a:solidFill>
                  <a:schemeClr val="accent2"/>
                </a:solidFill>
              </a:rPr>
              <a:t>Reward future potential now. </a:t>
            </a:r>
            <a:r>
              <a:rPr lang="en-US" sz="1800" dirty="0"/>
              <a:t>Establish performance- and readiness-based compensation and incentives that align with business goals and gen AI adoption priorities.</a:t>
            </a:r>
            <a:endParaRPr lang="en-US" dirty="0"/>
          </a:p>
        </p:txBody>
      </p:sp>
      <p:sp>
        <p:nvSpPr>
          <p:cNvPr id="5" name="Text Placeholder 4">
            <a:extLst>
              <a:ext uri="{FF2B5EF4-FFF2-40B4-BE49-F238E27FC236}">
                <a16:creationId xmlns:a16="http://schemas.microsoft.com/office/drawing/2014/main" id="{9661EB9F-ACE3-82E7-3557-312A323676CF}"/>
              </a:ext>
            </a:extLst>
          </p:cNvPr>
          <p:cNvSpPr>
            <a:spLocks noGrp="1"/>
          </p:cNvSpPr>
          <p:nvPr>
            <p:ph type="body" sz="quarter" idx="14"/>
          </p:nvPr>
        </p:nvSpPr>
        <p:spPr/>
        <p:txBody>
          <a:bodyPr/>
          <a:lstStyle/>
          <a:p>
            <a:r>
              <a:rPr lang="en-US" sz="1800" b="1" dirty="0">
                <a:solidFill>
                  <a:schemeClr val="accent2"/>
                </a:solidFill>
              </a:rPr>
              <a:t>Encourage risk-taking and failing fast. </a:t>
            </a:r>
            <a:r>
              <a:rPr lang="en-US" sz="1800" dirty="0"/>
              <a:t>Let teams identify and test their own gen AI opportunities. To help get HR fully engaged, start with HR.</a:t>
            </a:r>
          </a:p>
        </p:txBody>
      </p:sp>
      <p:sp>
        <p:nvSpPr>
          <p:cNvPr id="6" name="Text Placeholder 5">
            <a:extLst>
              <a:ext uri="{FF2B5EF4-FFF2-40B4-BE49-F238E27FC236}">
                <a16:creationId xmlns:a16="http://schemas.microsoft.com/office/drawing/2014/main" id="{FBA626BB-FDCC-AE13-D076-236EAEF8AA53}"/>
              </a:ext>
            </a:extLst>
          </p:cNvPr>
          <p:cNvSpPr>
            <a:spLocks noGrp="1"/>
          </p:cNvSpPr>
          <p:nvPr>
            <p:ph type="body" sz="quarter" idx="15"/>
          </p:nvPr>
        </p:nvSpPr>
        <p:spPr/>
        <p:txBody>
          <a:bodyPr/>
          <a:lstStyle/>
          <a:p>
            <a:r>
              <a:rPr lang="en-US" sz="1800" b="1" dirty="0">
                <a:solidFill>
                  <a:schemeClr val="accent2"/>
                </a:solidFill>
              </a:rPr>
              <a:t>Create mutual accountability. </a:t>
            </a:r>
            <a:r>
              <a:rPr lang="en-US" sz="1800" dirty="0"/>
              <a:t>Hold leaders from business, IT, and HR jointly responsible for gen AI outcomes to underscore the strategic importance of gen AI adoption across the enterprise.</a:t>
            </a:r>
            <a:endParaRPr lang="en-US" dirty="0"/>
          </a:p>
        </p:txBody>
      </p:sp>
      <p:sp>
        <p:nvSpPr>
          <p:cNvPr id="8" name="Text Placeholder 7">
            <a:extLst>
              <a:ext uri="{FF2B5EF4-FFF2-40B4-BE49-F238E27FC236}">
                <a16:creationId xmlns:a16="http://schemas.microsoft.com/office/drawing/2014/main" id="{A41BC7DC-6BA6-DFF9-C18A-E39685D5AE1A}"/>
              </a:ext>
            </a:extLst>
          </p:cNvPr>
          <p:cNvSpPr>
            <a:spLocks noGrp="1"/>
          </p:cNvSpPr>
          <p:nvPr>
            <p:ph type="body" sz="quarter" idx="18"/>
          </p:nvPr>
        </p:nvSpPr>
        <p:spPr/>
        <p:txBody>
          <a:bodyPr/>
          <a:lstStyle/>
          <a:p>
            <a:r>
              <a:rPr lang="en-US" dirty="0"/>
              <a:t>Readiness</a:t>
            </a:r>
          </a:p>
        </p:txBody>
      </p:sp>
      <p:sp>
        <p:nvSpPr>
          <p:cNvPr id="11" name="Text Placeholder 2">
            <a:extLst>
              <a:ext uri="{FF2B5EF4-FFF2-40B4-BE49-F238E27FC236}">
                <a16:creationId xmlns:a16="http://schemas.microsoft.com/office/drawing/2014/main" id="{F3D1B34F-8E48-FD1F-6CBF-4325362E242C}"/>
              </a:ext>
            </a:extLst>
          </p:cNvPr>
          <p:cNvSpPr txBox="1">
            <a:spLocks/>
          </p:cNvSpPr>
          <p:nvPr/>
        </p:nvSpPr>
        <p:spPr>
          <a:xfrm>
            <a:off x="457200" y="2057400"/>
            <a:ext cx="2971800" cy="5486400"/>
          </a:xfrm>
          <a:prstGeom prst="rect">
            <a:avLst/>
          </a:prstGeom>
          <a:ln w="3175">
            <a:noFill/>
          </a:ln>
        </p:spPr>
        <p:txBody>
          <a:bodyPr vert="horz" lIns="0" tIns="183600" rIns="0" bIns="0" rtlCol="0">
            <a:noAutofit/>
          </a:bodyPr>
          <a:lstStyle>
            <a:lvl1pPr marL="0" indent="0" algn="l" rtl="0" eaLnBrk="1" fontAlgn="base" hangingPunct="1">
              <a:lnSpc>
                <a:spcPct val="110000"/>
              </a:lnSpc>
              <a:spcBef>
                <a:spcPts val="1800"/>
              </a:spcBef>
              <a:spcAft>
                <a:spcPct val="0"/>
              </a:spcAft>
              <a:buClr>
                <a:srgbClr val="001141"/>
              </a:buClr>
              <a:buSzPct val="90000"/>
              <a:buFont typeface="IBM Plex Sans Light" pitchFamily="2" charset="2"/>
              <a:buNone/>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182880" indent="-182880" algn="l" rtl="0" eaLnBrk="1" fontAlgn="base" hangingPunct="1">
              <a:lnSpc>
                <a:spcPct val="110000"/>
              </a:lnSpc>
              <a:spcBef>
                <a:spcPts val="1200"/>
              </a:spcBef>
              <a:spcAft>
                <a:spcPct val="0"/>
              </a:spcAft>
              <a:buClr>
                <a:srgbClr val="001141"/>
              </a:buClr>
              <a:buSzPct val="100000"/>
              <a:buFont typeface="IBM Plex Sans Light" charset="-12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365760" indent="-182880" algn="l" rtl="0" eaLnBrk="1" fontAlgn="base" hangingPunct="1">
              <a:lnSpc>
                <a:spcPct val="110000"/>
              </a:lnSpc>
              <a:spcBef>
                <a:spcPts val="0"/>
              </a:spcBef>
              <a:spcAft>
                <a:spcPct val="0"/>
              </a:spcAft>
              <a:buClr>
                <a:srgbClr val="001141"/>
              </a:buClr>
              <a:buSzPct val="100000"/>
              <a:buFont typeface="IBM Plex Sans Light"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548640" indent="-182880" algn="l" rtl="0" eaLnBrk="1" fontAlgn="base" hangingPunct="1">
              <a:lnSpc>
                <a:spcPct val="110000"/>
              </a:lnSpc>
              <a:spcBef>
                <a:spcPts val="0"/>
              </a:spcBef>
              <a:spcAft>
                <a:spcPct val="0"/>
              </a:spcAft>
              <a:buClr>
                <a:srgbClr val="001141"/>
              </a:buClr>
              <a:buSzPct val="100000"/>
              <a:buFont typeface="IBM Plex Sans Light" charset="-120"/>
              <a:buChar char="–"/>
              <a:tabLst/>
              <a:defRPr sz="16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731520" indent="-182880" algn="l" rtl="0" eaLnBrk="1" fontAlgn="base" hangingPunct="1">
              <a:lnSpc>
                <a:spcPct val="110000"/>
              </a:lnSpc>
              <a:spcBef>
                <a:spcPts val="0"/>
              </a:spcBef>
              <a:spcAft>
                <a:spcPct val="0"/>
              </a:spcAft>
              <a:buClr>
                <a:srgbClr val="001141"/>
              </a:buClr>
              <a:buFont typeface="Arial" panose="020B0604020202020204" pitchFamily="34" charset="0"/>
              <a:buChar char="•"/>
              <a:tabLst/>
              <a:defRPr sz="16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2533954" indent="-207472" algn="l" rtl="0" eaLnBrk="1" fontAlgn="base" hangingPunct="1">
              <a:spcBef>
                <a:spcPct val="20000"/>
              </a:spcBef>
              <a:spcAft>
                <a:spcPct val="0"/>
              </a:spcAft>
              <a:buClr>
                <a:schemeClr val="bg1"/>
              </a:buClr>
              <a:buChar char="»"/>
              <a:defRPr sz="2030">
                <a:solidFill>
                  <a:schemeClr val="bg1"/>
                </a:solidFill>
                <a:latin typeface="IBM Plex Sans Light" charset="0"/>
              </a:defRPr>
            </a:lvl6pPr>
            <a:lvl7pPr marL="311406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7pPr>
            <a:lvl8pPr marL="3694176" indent="-207472" algn="l" rtl="0" eaLnBrk="1" fontAlgn="base" hangingPunct="1">
              <a:spcBef>
                <a:spcPct val="20000"/>
              </a:spcBef>
              <a:spcAft>
                <a:spcPct val="0"/>
              </a:spcAft>
              <a:buClr>
                <a:schemeClr val="bg1"/>
              </a:buClr>
              <a:buChar char="»"/>
              <a:defRPr sz="2030">
                <a:solidFill>
                  <a:schemeClr val="bg1"/>
                </a:solidFill>
                <a:latin typeface="IBM Plex Sans Light" charset="0"/>
              </a:defRPr>
            </a:lvl8pPr>
            <a:lvl9pPr marL="4274288" indent="-207472" algn="l" rtl="0" eaLnBrk="1" fontAlgn="base" hangingPunct="1">
              <a:spcBef>
                <a:spcPct val="20000"/>
              </a:spcBef>
              <a:spcAft>
                <a:spcPct val="0"/>
              </a:spcAft>
              <a:buClr>
                <a:schemeClr val="bg1"/>
              </a:buClr>
              <a:buChar char="»"/>
              <a:defRPr sz="2030">
                <a:solidFill>
                  <a:schemeClr val="bg1"/>
                </a:solidFill>
                <a:latin typeface="IBM Plex Sans Light" charset="0"/>
              </a:defRPr>
            </a:lvl9pPr>
          </a:lstStyle>
          <a:p>
            <a:pPr defTabSz="914400">
              <a:spcBef>
                <a:spcPts val="0"/>
              </a:spcBef>
            </a:pPr>
            <a:r>
              <a:rPr lang="en-US" sz="2800" kern="0" dirty="0">
                <a:ea typeface="Times New Roman" panose="02020603050405020304" pitchFamily="18" charset="0"/>
                <a:cs typeface="Calibri" panose="020F0502020204030204" pitchFamily="34" charset="0"/>
              </a:rPr>
              <a:t>Pivot to evaluating potential</a:t>
            </a:r>
          </a:p>
          <a:p>
            <a:pPr defTabSz="914400">
              <a:spcBef>
                <a:spcPts val="0"/>
              </a:spcBef>
            </a:pPr>
            <a:r>
              <a:rPr lang="en-US" sz="2800" kern="0" dirty="0">
                <a:ea typeface="Times New Roman" panose="02020603050405020304" pitchFamily="18" charset="0"/>
                <a:cs typeface="Calibri" panose="020F0502020204030204" pitchFamily="34" charset="0"/>
              </a:rPr>
              <a:t>rather than focusing solely on skills.</a:t>
            </a:r>
            <a:endParaRPr lang="en-IN" sz="2800" kern="0"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6462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DCFD670-A5A6-E264-535C-61AA55CCBCED}"/>
              </a:ext>
            </a:extLst>
          </p:cNvPr>
          <p:cNvSpPr>
            <a:spLocks noGrp="1"/>
          </p:cNvSpPr>
          <p:nvPr>
            <p:ph idx="1"/>
          </p:nvPr>
        </p:nvSpPr>
        <p:spPr>
          <a:xfrm>
            <a:off x="7772400" y="4114800"/>
            <a:ext cx="5861305" cy="3546573"/>
          </a:xfrm>
        </p:spPr>
        <p:txBody>
          <a:bodyPr/>
          <a:lstStyle/>
          <a:p>
            <a:r>
              <a:rPr lang="en-US" sz="3200" dirty="0"/>
              <a:t>People.</a:t>
            </a:r>
          </a:p>
          <a:p>
            <a:r>
              <a:rPr lang="en-US" sz="3200" dirty="0"/>
              <a:t>Readiness.</a:t>
            </a:r>
          </a:p>
          <a:p>
            <a:r>
              <a:rPr lang="en-US" sz="3200" b="1" dirty="0">
                <a:solidFill>
                  <a:schemeClr val="accent2"/>
                </a:solidFill>
                <a:latin typeface="IBM Plex Sans SmBld" panose="020B0503050203000203" pitchFamily="34" charset="0"/>
              </a:rPr>
              <a:t>Skills. </a:t>
            </a:r>
          </a:p>
        </p:txBody>
      </p:sp>
      <p:sp>
        <p:nvSpPr>
          <p:cNvPr id="16" name="Title 1">
            <a:extLst>
              <a:ext uri="{FF2B5EF4-FFF2-40B4-BE49-F238E27FC236}">
                <a16:creationId xmlns:a16="http://schemas.microsoft.com/office/drawing/2014/main" id="{1924F7B2-4DE2-D143-BEFB-71BD13F9E4EC}"/>
              </a:ext>
            </a:extLst>
          </p:cNvPr>
          <p:cNvSpPr txBox="1">
            <a:spLocks/>
          </p:cNvSpPr>
          <p:nvPr/>
        </p:nvSpPr>
        <p:spPr>
          <a:xfrm>
            <a:off x="996695" y="4294531"/>
            <a:ext cx="6008914" cy="24656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15360" b="0" i="0">
                <a:solidFill>
                  <a:schemeClr val="accent2"/>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lnSpc>
                <a:spcPct val="110000"/>
              </a:lnSpc>
            </a:pPr>
            <a:endParaRPr lang="en-US" sz="2000" kern="0" dirty="0">
              <a:solidFill>
                <a:schemeClr val="tx1"/>
              </a:solidFill>
              <a:latin typeface="IBM Plex Sans Medm" panose="020B0503050203000203" pitchFamily="34" charset="0"/>
            </a:endParaRPr>
          </a:p>
        </p:txBody>
      </p:sp>
      <p:sp>
        <p:nvSpPr>
          <p:cNvPr id="3" name="Title 1">
            <a:extLst>
              <a:ext uri="{FF2B5EF4-FFF2-40B4-BE49-F238E27FC236}">
                <a16:creationId xmlns:a16="http://schemas.microsoft.com/office/drawing/2014/main" id="{16C73689-59D1-AE70-4801-DCA756624FDD}"/>
              </a:ext>
            </a:extLst>
          </p:cNvPr>
          <p:cNvSpPr txBox="1">
            <a:spLocks/>
          </p:cNvSpPr>
          <p:nvPr/>
        </p:nvSpPr>
        <p:spPr>
          <a:xfrm>
            <a:off x="457200" y="457200"/>
            <a:ext cx="10744200" cy="2667000"/>
          </a:xfrm>
          <a:prstGeom prst="rect">
            <a:avLst/>
          </a:prstGeom>
        </p:spPr>
        <p:txBody>
          <a:bodyPr vert="horz" lIns="0" tIns="0" rIns="0" bIns="0" rtlCol="0" anchor="t">
            <a:noAutofit/>
          </a:bodyPr>
          <a:lstStyle>
            <a:lvl1pPr algn="l" rtl="0" eaLnBrk="1" fontAlgn="base" hangingPunct="1">
              <a:lnSpc>
                <a:spcPct val="100000"/>
              </a:lnSpc>
              <a:spcBef>
                <a:spcPct val="0"/>
              </a:spcBef>
              <a:spcAft>
                <a:spcPct val="0"/>
              </a:spcAft>
              <a:defRPr sz="5400" b="0" i="0">
                <a:solidFill>
                  <a:schemeClr val="accent3"/>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914400"/>
            <a:r>
              <a:rPr lang="en-US" sz="8000" kern="0" dirty="0">
                <a:solidFill>
                  <a:schemeClr val="tx1"/>
                </a:solidFill>
              </a:rPr>
              <a:t>Three things</a:t>
            </a:r>
            <a:br>
              <a:rPr lang="en-US" sz="4400" kern="0" dirty="0">
                <a:solidFill>
                  <a:schemeClr val="tx1"/>
                </a:solidFill>
              </a:rPr>
            </a:br>
            <a:endParaRPr lang="en-US" sz="1600" kern="0" dirty="0">
              <a:solidFill>
                <a:schemeClr val="tx1"/>
              </a:solidFill>
              <a:latin typeface="IBM Plex Sans Medm" panose="020B0503050203000203" pitchFamily="34" charset="0"/>
            </a:endParaRPr>
          </a:p>
        </p:txBody>
      </p:sp>
    </p:spTree>
    <p:extLst>
      <p:ext uri="{BB962C8B-B14F-4D97-AF65-F5344CB8AC3E}">
        <p14:creationId xmlns:p14="http://schemas.microsoft.com/office/powerpoint/2010/main" val="321021010"/>
      </p:ext>
    </p:extLst>
  </p:cSld>
  <p:clrMapOvr>
    <a:masterClrMapping/>
  </p:clrMapOvr>
</p:sld>
</file>

<file path=ppt/theme/theme1.xml><?xml version="1.0" encoding="utf-8"?>
<a:theme xmlns:a="http://schemas.openxmlformats.org/drawingml/2006/main" name="[1] Dividers ">
  <a:themeElements>
    <a:clrScheme name="Custom 4">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D6864A76-11A7-544B-89AF-EC0F8858D672}"/>
    </a:ext>
  </a:extLst>
</a:theme>
</file>

<file path=ppt/theme/theme10.xml><?xml version="1.0" encoding="utf-8"?>
<a:theme xmlns:a="http://schemas.openxmlformats.org/drawingml/2006/main" name="IBM BxD 2018 black background">
  <a:themeElements>
    <a:clrScheme name="Custom 3">
      <a:dk1>
        <a:srgbClr val="FFFFFF"/>
      </a:dk1>
      <a:lt1>
        <a:srgbClr val="000000"/>
      </a:lt1>
      <a:dk2>
        <a:srgbClr val="525252"/>
      </a:dk2>
      <a:lt2>
        <a:srgbClr val="F4F4F4"/>
      </a:lt2>
      <a:accent1>
        <a:srgbClr val="0F62FE"/>
      </a:accent1>
      <a:accent2>
        <a:srgbClr val="002D9C"/>
      </a:accent2>
      <a:accent3>
        <a:srgbClr val="D02670"/>
      </a:accent3>
      <a:accent4>
        <a:srgbClr val="8A3FFC"/>
      </a:accent4>
      <a:accent5>
        <a:srgbClr val="007D79"/>
      </a:accent5>
      <a:accent6>
        <a:srgbClr val="697077"/>
      </a:accent6>
      <a:hlink>
        <a:srgbClr val="4589FF"/>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IBM Plex Sans"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11.xml><?xml version="1.0" encoding="utf-8"?>
<a:theme xmlns:a="http://schemas.openxmlformats.org/drawingml/2006/main" name="IBM BxD 2018 black background">
  <a:themeElements>
    <a:clrScheme name="Custom 3">
      <a:dk1>
        <a:srgbClr val="FFFFFF"/>
      </a:dk1>
      <a:lt1>
        <a:srgbClr val="000000"/>
      </a:lt1>
      <a:dk2>
        <a:srgbClr val="525252"/>
      </a:dk2>
      <a:lt2>
        <a:srgbClr val="F4F4F4"/>
      </a:lt2>
      <a:accent1>
        <a:srgbClr val="0F62FE"/>
      </a:accent1>
      <a:accent2>
        <a:srgbClr val="002D9C"/>
      </a:accent2>
      <a:accent3>
        <a:srgbClr val="D02670"/>
      </a:accent3>
      <a:accent4>
        <a:srgbClr val="8A3FFC"/>
      </a:accent4>
      <a:accent5>
        <a:srgbClr val="007D79"/>
      </a:accent5>
      <a:accent6>
        <a:srgbClr val="697077"/>
      </a:accent6>
      <a:hlink>
        <a:srgbClr val="4589FF"/>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IBM Plex Sans"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2.xml><?xml version="1.0" encoding="utf-8"?>
<a:theme xmlns:a="http://schemas.openxmlformats.org/drawingml/2006/main" name="[2] 4-column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51D5ED3C-73A5-D749-97FF-AEEEBD0D7824}"/>
    </a:ext>
  </a:extLst>
</a:theme>
</file>

<file path=ppt/theme/theme3.xml><?xml version="1.0" encoding="utf-8"?>
<a:theme xmlns:a="http://schemas.openxmlformats.org/drawingml/2006/main" name="[3] 3-column layouts">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56151070-FE72-D146-AFD4-9649937BC71F}"/>
    </a:ext>
  </a:extLst>
</a:theme>
</file>

<file path=ppt/theme/theme4.xml><?xml version="1.0" encoding="utf-8"?>
<a:theme xmlns:a="http://schemas.openxmlformats.org/drawingml/2006/main" name="[4] small boxes">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CB7A5B9D-F1BC-A148-A44B-A32ADB2ADDA6}"/>
    </a:ext>
  </a:extLst>
</a:theme>
</file>

<file path=ppt/theme/theme5.xml><?xml version="1.0" encoding="utf-8"?>
<a:theme xmlns:a="http://schemas.openxmlformats.org/drawingml/2006/main" name="[5]  1:4_3:4">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1AB74E32-C93F-4041-A24B-3841BE185CAC}"/>
    </a:ext>
  </a:extLst>
</a:theme>
</file>

<file path=ppt/theme/theme6.xml><?xml version="1.0" encoding="utf-8"?>
<a:theme xmlns:a="http://schemas.openxmlformats.org/drawingml/2006/main" name="[6] 1:2_1:2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44AF4DC5-66D0-DC4B-AE29-5D090C439002}"/>
    </a:ext>
  </a:extLst>
</a:theme>
</file>

<file path=ppt/theme/theme7.xml><?xml version="1.0" encoding="utf-8"?>
<a:theme xmlns:a="http://schemas.openxmlformats.org/drawingml/2006/main" name="7 combo slides">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FC88F25D-729D-0049-916D-E960318E4D6F}"/>
    </a:ext>
  </a:extLst>
</a:theme>
</file>

<file path=ppt/theme/theme8.xml><?xml version="1.0" encoding="utf-8"?>
<a:theme xmlns:a="http://schemas.openxmlformats.org/drawingml/2006/main" name="Covers, ©, end slides ">
  <a:themeElements>
    <a:clrScheme name="color experiment">
      <a:dk1>
        <a:srgbClr val="FFFFFF"/>
      </a:dk1>
      <a:lt1>
        <a:srgbClr val="000000"/>
      </a:lt1>
      <a:dk2>
        <a:srgbClr val="E5F6FF"/>
      </a:dk2>
      <a:lt2>
        <a:srgbClr val="001D6C"/>
      </a:lt2>
      <a:accent1>
        <a:srgbClr val="0961FD"/>
      </a:accent1>
      <a:accent2>
        <a:srgbClr val="A56EFE"/>
      </a:accent2>
      <a:accent3>
        <a:srgbClr val="001D6C"/>
      </a:accent3>
      <a:accent4>
        <a:srgbClr val="009D99"/>
      </a:accent4>
      <a:accent5>
        <a:srgbClr val="32B0FF"/>
      </a:accent5>
      <a:accent6>
        <a:srgbClr val="8D8C8C"/>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spAutoFit/>
      </a:bodyPr>
      <a:lstStyle>
        <a:defPPr algn="l">
          <a:lnSpc>
            <a:spcPct val="110000"/>
          </a:lnSpc>
          <a:spcBef>
            <a:spcPts val="1800"/>
          </a:spcBef>
          <a:defRPr sz="1800" dirty="0" smtClean="0">
            <a:solidFill>
              <a:schemeClr val="tx1"/>
            </a:solidFill>
            <a:latin typeface="+mn-lt"/>
            <a:ea typeface="IBM Plex Sans" charset="0"/>
            <a:cs typeface="IBM Plex Sans" charset="0"/>
          </a:defRPr>
        </a:defPPr>
      </a:lstStyle>
    </a:txDef>
  </a:objectDefaults>
  <a:extraClrSchemeLst/>
  <a:custClrLst>
    <a:custClr name="Grey100">
      <a:srgbClr val="161616"/>
    </a:custClr>
    <a:custClr name="Grey90">
      <a:srgbClr val="262626"/>
    </a:custClr>
    <a:custClr name="Grey80">
      <a:srgbClr val="393939"/>
    </a:custClr>
    <a:custClr name="Grey70">
      <a:srgbClr val="525252"/>
    </a:custClr>
    <a:custClr name="Grey60">
      <a:srgbClr val="6F6F6F"/>
    </a:custClr>
    <a:custClr name="Grey50">
      <a:srgbClr val="8D8D8D"/>
    </a:custClr>
    <a:custClr name="Grey40">
      <a:srgbClr val="A8A8A8"/>
    </a:custClr>
    <a:custClr name="Grey30">
      <a:srgbClr val="C6C6C6"/>
    </a:custClr>
    <a:custClr name="Grey20">
      <a:srgbClr val="E0E0E0"/>
    </a:custClr>
    <a:custClr name="Grey10">
      <a:srgbClr val="F4F4F4"/>
    </a:custClr>
    <a:custClr name="Blue100">
      <a:srgbClr val="001141"/>
    </a:custClr>
    <a:custClr name="Blue90">
      <a:srgbClr val="001D6C"/>
    </a:custClr>
    <a:custClr name="Blue80">
      <a:srgbClr val="002D9C"/>
    </a:custClr>
    <a:custClr name="Blue70">
      <a:srgbClr val="0043CE"/>
    </a:custClr>
    <a:custClr name="Blue60">
      <a:srgbClr val="0F62FE"/>
    </a:custClr>
    <a:custClr name="Cyan50">
      <a:srgbClr val="1192E8"/>
    </a:custClr>
    <a:custClr name="Cyan40">
      <a:srgbClr val="33B1FF"/>
    </a:custClr>
    <a:custClr name="Cyan30">
      <a:srgbClr val="82CFFF"/>
    </a:custClr>
    <a:custClr name="Cyan20">
      <a:srgbClr val="BAE6FF"/>
    </a:custClr>
    <a:custClr name="Cyan10">
      <a:srgbClr val="E5F6FF"/>
    </a:custClr>
    <a:custClr name="Red60">
      <a:srgbClr val="DA1E28"/>
    </a:custClr>
    <a:custClr name="Red50">
      <a:srgbClr val="FA4D56"/>
    </a:custClr>
    <a:custClr name="Red30">
      <a:srgbClr val="FFB3B8"/>
    </a:custClr>
    <a:custClr name="Red20">
      <a:srgbClr val="FFD7D9"/>
    </a:custClr>
    <a:custClr name="Red10">
      <a:srgbClr val="FFF1F1"/>
    </a:custClr>
    <a:custClr name="Magenta60">
      <a:srgbClr val="D02670"/>
    </a:custClr>
    <a:custClr name="Magenta50">
      <a:srgbClr val="EE5396"/>
    </a:custClr>
    <a:custClr name="Magenta30">
      <a:srgbClr val="FFAFD2"/>
    </a:custClr>
    <a:custClr name="Magenta20">
      <a:srgbClr val="FFD6E8"/>
    </a:custClr>
    <a:custClr name="Magenta10">
      <a:srgbClr val="FFF0F7"/>
    </a:custClr>
    <a:custClr name="Purple60">
      <a:srgbClr val="8A3FFC"/>
    </a:custClr>
    <a:custClr name="Purple50">
      <a:srgbClr val="A56EFF"/>
    </a:custClr>
    <a:custClr name="Purple30">
      <a:srgbClr val="D4BBFF"/>
    </a:custClr>
    <a:custClr name="Purple20">
      <a:srgbClr val="E8DAFF"/>
    </a:custClr>
    <a:custClr name="Purple10">
      <a:srgbClr val="F6F2FF"/>
    </a:custClr>
    <a:custClr name="Teal60">
      <a:srgbClr val="007D79"/>
    </a:custClr>
    <a:custClr name="Teal50">
      <a:srgbClr val="009D9A"/>
    </a:custClr>
    <a:custClr name="Teal30">
      <a:srgbClr val="3DDBD9"/>
    </a:custClr>
    <a:custClr name="Teal20">
      <a:srgbClr val="9EF0F0"/>
    </a:custClr>
    <a:custClr name="Teal10">
      <a:srgbClr val="D9FBFB"/>
    </a:custClr>
    <a:custClr name="Green60">
      <a:srgbClr val="198038"/>
    </a:custClr>
    <a:custClr name="Green50">
      <a:srgbClr val="24A148"/>
    </a:custClr>
    <a:custClr name="Green30">
      <a:srgbClr val="6FDC8C"/>
    </a:custClr>
    <a:custClr name="Green20">
      <a:srgbClr val="A7F0BA"/>
    </a:custClr>
    <a:custClr name="Green10">
      <a:srgbClr val="DEFBE6"/>
    </a:custClr>
    <a:custClr name="Yellow30">
      <a:srgbClr val="F1C21B"/>
    </a:custClr>
    <a:custClr name="Yellow20">
      <a:srgbClr val="FDDC69"/>
    </a:custClr>
    <a:custClr name="Yellow10">
      <a:srgbClr val="FCF4D6"/>
    </a:custClr>
    <a:custClr name="Blue20">
      <a:srgbClr val="D0E2FF"/>
    </a:custClr>
    <a:custClr name="Blue10">
      <a:srgbClr val="EDF5FF"/>
    </a:custClr>
  </a:custClrLst>
  <a:extLst>
    <a:ext uri="{05A4C25C-085E-4340-85A3-A5531E510DB2}">
      <thm15:themeFamily xmlns:thm15="http://schemas.microsoft.com/office/thememl/2012/main" name="Best Practices" id="{11BDCC63-9F65-844F-BAC1-7FFCFB922AD0}" vid="{658BCC14-4155-BD4E-9584-5BAE3402D225}"/>
    </a:ext>
  </a:extLst>
</a:theme>
</file>

<file path=ppt/theme/theme9.xml><?xml version="1.0" encoding="utf-8"?>
<a:theme xmlns:a="http://schemas.openxmlformats.org/drawingml/2006/main" name="IBM Brand Template 2022_content slides">
  <a:themeElements>
    <a:clrScheme name="IBM brand presentation palette 2022">
      <a:dk1>
        <a:srgbClr val="FFFFFF"/>
      </a:dk1>
      <a:lt1>
        <a:srgbClr val="000000"/>
      </a:lt1>
      <a:dk2>
        <a:srgbClr val="E5F6FF"/>
      </a:dk2>
      <a:lt2>
        <a:srgbClr val="F4F4F4"/>
      </a:lt2>
      <a:accent1>
        <a:srgbClr val="002D9C"/>
      </a:accent1>
      <a:accent2>
        <a:srgbClr val="0F62FE"/>
      </a:accent2>
      <a:accent3>
        <a:srgbClr val="82CFFF"/>
      </a:accent3>
      <a:accent4>
        <a:srgbClr val="9EF0F0"/>
      </a:accent4>
      <a:accent5>
        <a:srgbClr val="E0E0E0"/>
      </a:accent5>
      <a:accent6>
        <a:srgbClr val="FCF4D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1192E8"/>
        </a:solidFill>
        <a:ln w="19050">
          <a:no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System Font Regular"/>
          <a:buNone/>
          <a:tabLst/>
          <a:defRPr kumimoji="0" sz="14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noAutofit/>
      </a:bodyPr>
      <a:lstStyle>
        <a:defPPr algn="l">
          <a:lnSpc>
            <a:spcPct val="110000"/>
          </a:lnSpc>
          <a:spcBef>
            <a:spcPts val="1800"/>
          </a:spcBef>
          <a:defRPr sz="1800" dirty="0" err="1" smtClean="0">
            <a:solidFill>
              <a:schemeClr val="tx1"/>
            </a:solidFill>
            <a:latin typeface="+mn-lt"/>
            <a:ea typeface="IBM Plex Sans" charset="0"/>
            <a:cs typeface="IBM Plex Sans"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50">
      <a:srgbClr val="FA4D56"/>
    </a:custClr>
    <a:custClr name="Red 40">
      <a:srgbClr val="FF8389"/>
    </a:custClr>
    <a:custClr name="Red 30">
      <a:srgbClr val="FFB3B8"/>
    </a:custClr>
    <a:custClr name="Red 20">
      <a:srgbClr val="FFD7D9"/>
    </a:custClr>
    <a:custClr name="Red 10">
      <a:srgbClr val="FFF1F1"/>
    </a:custClr>
    <a:custClr name="Purple 50">
      <a:srgbClr val="A56EFF"/>
    </a:custClr>
    <a:custClr name="Purple 40">
      <a:srgbClr val="BE95FF"/>
    </a:custClr>
    <a:custClr name="Purple 30">
      <a:srgbClr val="D4BBFF"/>
    </a:custClr>
    <a:custClr name="Purple 20">
      <a:srgbClr val="E8DAFF"/>
    </a:custClr>
    <a:custClr name="Purple 10">
      <a:srgbClr val="F6F2FF"/>
    </a:custClr>
    <a:custClr name="Green 30">
      <a:srgbClr val="6FDC8C"/>
    </a:custClr>
    <a:custClr name="Green 20">
      <a:srgbClr val="A7F0BA"/>
    </a:custClr>
    <a:custClr name="Green 10">
      <a:srgbClr val="DEFBE6"/>
    </a:custClr>
    <a:custClr name="Yellow 20">
      <a:srgbClr val="FDDC69"/>
    </a:custClr>
    <a:custClr name="Yellow 10">
      <a:srgbClr val="FCF4D6"/>
    </a:custClr>
    <a:custClr name="Teal 50">
      <a:srgbClr val="009D9A"/>
    </a:custClr>
    <a:custClr name="Teal 40">
      <a:srgbClr val="08BDBA"/>
    </a:custClr>
    <a:custClr name="Teal 30">
      <a:srgbClr val="3DDBD9"/>
    </a:custClr>
    <a:custClr name="Teal 20">
      <a:srgbClr val="9EF0F0"/>
    </a:custClr>
    <a:custClr name="Teal 10">
      <a:srgbClr val="D9FBFB"/>
    </a:custClr>
  </a:custClrLst>
  <a:extLst>
    <a:ext uri="{05A4C25C-085E-4340-85A3-A5531E510DB2}">
      <thm15:themeFamily xmlns:thm15="http://schemas.microsoft.com/office/thememl/2012/main" name="IBM_Presentation_Template_2022_V01_Plex" id="{4C35AED2-0956-0D40-B36D-C06D62725AA8}" vid="{C4BA05BF-74B1-4B4C-B175-992815DE89C6}"/>
    </a:ext>
  </a:extLst>
</a:theme>
</file>

<file path=ppt/theme/themeOverride1.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IBM January 2015 Presentation Palette">
    <a:dk1>
      <a:srgbClr val="191919"/>
    </a:dk1>
    <a:lt1>
      <a:srgbClr val="FFFFFF"/>
    </a:lt1>
    <a:dk2>
      <a:srgbClr val="666666"/>
    </a:dk2>
    <a:lt2>
      <a:srgbClr val="00B0DA"/>
    </a:lt2>
    <a:accent1>
      <a:srgbClr val="00A6A0"/>
    </a:accent1>
    <a:accent2>
      <a:srgbClr val="8CC63F"/>
    </a:accent2>
    <a:accent3>
      <a:srgbClr val="FDB813"/>
    </a:accent3>
    <a:accent4>
      <a:srgbClr val="F19027"/>
    </a:accent4>
    <a:accent5>
      <a:srgbClr val="F04E37"/>
    </a:accent5>
    <a:accent6>
      <a:srgbClr val="AB1A86"/>
    </a:accent6>
    <a:hlink>
      <a:srgbClr val="00B0DA"/>
    </a:hlink>
    <a:folHlink>
      <a:srgbClr val="7F1C7D"/>
    </a:folHlink>
  </a:clrScheme>
  <a:fontScheme name="2015 IBM Presentation Templat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[1] Dividers </Template>
  <TotalTime>505</TotalTime>
  <Words>1086</Words>
  <Application>Microsoft Macintosh PowerPoint</Application>
  <PresentationFormat>Custom</PresentationFormat>
  <Paragraphs>102</Paragraphs>
  <Slides>13</Slides>
  <Notes>8</Notes>
  <HiddenSlides>0</HiddenSlides>
  <MMClips>0</MMClips>
  <ScaleCrop>false</ScaleCrop>
  <HeadingPairs>
    <vt:vector size="6" baseType="variant">
      <vt:variant>
        <vt:lpstr>Fonts Used</vt:lpstr>
      </vt:variant>
      <vt:variant>
        <vt:i4>12</vt:i4>
      </vt:variant>
      <vt:variant>
        <vt:lpstr>Theme</vt:lpstr>
      </vt:variant>
      <vt:variant>
        <vt:i4>9</vt:i4>
      </vt:variant>
      <vt:variant>
        <vt:lpstr>Slide Titles</vt:lpstr>
      </vt:variant>
      <vt:variant>
        <vt:i4>13</vt:i4>
      </vt:variant>
    </vt:vector>
  </HeadingPairs>
  <TitlesOfParts>
    <vt:vector size="34" baseType="lpstr">
      <vt:lpstr>Arial</vt:lpstr>
      <vt:lpstr>Arial Regular</vt:lpstr>
      <vt:lpstr>Calibri</vt:lpstr>
      <vt:lpstr>IBM Plex Sans</vt:lpstr>
      <vt:lpstr>IBM Plex Sans ExtLt</vt:lpstr>
      <vt:lpstr>IBM Plex Sans Light</vt:lpstr>
      <vt:lpstr>IBM Plex Sans Medm</vt:lpstr>
      <vt:lpstr>IBM Plex Sans SmBld</vt:lpstr>
      <vt:lpstr>IBM Plex Sans Thin</vt:lpstr>
      <vt:lpstr>IBM Plex Serif Light</vt:lpstr>
      <vt:lpstr>System Font Regular</vt:lpstr>
      <vt:lpstr>Times New Roman</vt:lpstr>
      <vt:lpstr>[1] Dividers </vt:lpstr>
      <vt:lpstr>[2] 4-column </vt:lpstr>
      <vt:lpstr>[3] 3-column layouts</vt:lpstr>
      <vt:lpstr>[4] small boxes</vt:lpstr>
      <vt:lpstr>[5]  1:4_3:4</vt:lpstr>
      <vt:lpstr>[6] 1:2_1:2 </vt:lpstr>
      <vt:lpstr>7 combo slides</vt:lpstr>
      <vt:lpstr>Covers, ©, end slides </vt:lpstr>
      <vt:lpstr>IBM Brand Template 2022_content slides</vt:lpstr>
      <vt:lpstr>The CEO’s guide to Generative AI:  Talent &amp; skills</vt:lpstr>
      <vt:lpstr>Generative AI in Talent &amp; skills</vt:lpstr>
      <vt:lpstr>PowerPoint Presentation</vt:lpstr>
      <vt:lpstr>What CEOs need to know</vt:lpstr>
      <vt:lpstr>What CEOs need to do</vt:lpstr>
      <vt:lpstr>PowerPoint Presentation</vt:lpstr>
      <vt:lpstr>What CEOs need to know   Most CEOs are overly optimistic about their organization’s readiness for generative AI </vt:lpstr>
      <vt:lpstr>What CEOs need to do</vt:lpstr>
      <vt:lpstr>PowerPoint Presentation</vt:lpstr>
      <vt:lpstr>Creativity is the “must-have” generative AI skill   </vt:lpstr>
      <vt:lpstr>What CEOs need to do</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IBV best practices template </dc:title>
  <dc:creator>Rajrohit S Teer</dc:creator>
  <cp:lastModifiedBy>Namit Agrawal</cp:lastModifiedBy>
  <cp:revision>23</cp:revision>
  <cp:lastPrinted>2019-04-25T15:14:05Z</cp:lastPrinted>
  <dcterms:created xsi:type="dcterms:W3CDTF">2023-07-31T08:49:32Z</dcterms:created>
  <dcterms:modified xsi:type="dcterms:W3CDTF">2025-01-31T12:05:51Z</dcterms:modified>
</cp:coreProperties>
</file>

<file path=docProps/thumbnail.jpeg>
</file>